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Default Extension="svg" ContentType="image/svg+xml"/>
  <Override PartName="/ppt/charts/style2.xml" ContentType="application/vnd.ms-office.chartstyl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app.xml" ContentType="application/vnd.openxmlformats-officedocument.extended-properties+xml"/>
  <Override PartName="/ppt/charts/colors2.xml" ContentType="application/vnd.ms-office.chartcolorstyle+xml"/>
  <Override PartName="/ppt/charts/colors3.xml" ContentType="application/vnd.ms-office.chartcolorstyl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Default Extension="wdp" ContentType="image/vnd.ms-photo"/>
  <Override PartName="/ppt/charts/colors1.xml" ContentType="application/vnd.ms-office.chartcolorstyle+xml"/>
  <Override PartName="/ppt/commentAuthors.xml" ContentType="application/vnd.openxmlformats-officedocument.presentationml.commentAuthors+xml"/>
  <Default Extension="xlsx" ContentType="application/vnd.openxmlformats-officedocument.spreadsheetml.sheet"/>
  <Override PartName="/ppt/charts/chart3.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charts/style3.xml" ContentType="application/vnd.ms-office.chartstyle+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Default Extension="png" ContentType="image/png"/>
  <Override PartName="/ppt/notesSlides/notesSlide1.xml" ContentType="application/vnd.openxmlformats-officedocument.presentationml.notesSlide+xml"/>
  <Override PartName="/ppt/charts/style1.xml" ContentType="application/vnd.ms-office.chartstyl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81" r:id="rId1"/>
    <p:sldMasterId id="2147483996" r:id="rId2"/>
    <p:sldMasterId id="2147484003" r:id="rId3"/>
  </p:sldMasterIdLst>
  <p:notesMasterIdLst>
    <p:notesMasterId r:id="rId17"/>
  </p:notesMasterIdLst>
  <p:handoutMasterIdLst>
    <p:handoutMasterId r:id="rId18"/>
  </p:handoutMasterIdLst>
  <p:sldIdLst>
    <p:sldId id="4396" r:id="rId4"/>
    <p:sldId id="280" r:id="rId5"/>
    <p:sldId id="4406" r:id="rId6"/>
    <p:sldId id="4398" r:id="rId7"/>
    <p:sldId id="4404" r:id="rId8"/>
    <p:sldId id="285" r:id="rId9"/>
    <p:sldId id="289" r:id="rId10"/>
    <p:sldId id="4393" r:id="rId11"/>
    <p:sldId id="4401" r:id="rId12"/>
    <p:sldId id="4399" r:id="rId13"/>
    <p:sldId id="448" r:id="rId14"/>
    <p:sldId id="408" r:id="rId15"/>
    <p:sldId id="4392"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 uri="{2D200454-40CA-4A62-9FC3-DE9A4176ACB9}">
      <p15:notes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noj Madassery" initials="MM" lastIdx="2" clrIdx="0">
    <p:extLst>
      <p:ext uri="{19B8F6BF-5375-455C-9EA6-DF929625EA0E}">
        <p15:presenceInfo xmlns="" xmlns:p15="http://schemas.microsoft.com/office/powerpoint/2012/main" userId="688f0242b8ebac45" providerId="Windows Live"/>
      </p:ext>
    </p:extLst>
  </p:cmAuthor>
  <p:cmAuthor id="2" name="Jagan G" initials="JG" lastIdx="1" clrIdx="1">
    <p:extLst>
      <p:ext uri="{19B8F6BF-5375-455C-9EA6-DF929625EA0E}">
        <p15:presenceInfo xmlns="" xmlns:p15="http://schemas.microsoft.com/office/powerpoint/2012/main" userId="75fc5eb0ad9b6ac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9C6F9"/>
    <a:srgbClr val="C94DD3"/>
    <a:srgbClr val="BB9684"/>
    <a:srgbClr val="FB8D30"/>
    <a:srgbClr val="70BCBF"/>
    <a:srgbClr val="0393DC"/>
    <a:srgbClr val="0287D6"/>
    <a:srgbClr val="F5FBEE"/>
    <a:srgbClr val="ECB8AD"/>
    <a:srgbClr val="00A2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4995" autoAdjust="0"/>
    <p:restoredTop sz="89254" autoAdjust="0"/>
  </p:normalViewPr>
  <p:slideViewPr>
    <p:cSldViewPr snapToGrid="0">
      <p:cViewPr varScale="1">
        <p:scale>
          <a:sx n="43" d="100"/>
          <a:sy n="43" d="100"/>
        </p:scale>
        <p:origin x="-870" y="-102"/>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65" d="100"/>
          <a:sy n="65" d="100"/>
        </p:scale>
        <p:origin x="2299" y="38"/>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commentAuthors" Target="commentAuthor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openxmlformats.org/officeDocument/2006/relationships/package" Target="../embeddings/Microsoft_Office_Excel_Worksheet1.xlsx"/><Relationship Id="rId1" Type="http://schemas.openxmlformats.org/officeDocument/2006/relationships/themeOverride" Target="../theme/themeOverride1.xml"/><Relationship Id="rId4" Type="http://schemas.microsoft.com/office/2011/relationships/chartStyle" Target="style1.xml"/></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oleObject" Target="https://d.docs.live.net/688f0242b8ebac45/Venture1%20-%20Feb%202023/Svasth%20Sales%20-%20V1.xlsx" TargetMode="External"/></Relationships>
</file>

<file path=ppt/charts/_rels/chart3.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oleObject" Target="https://d.docs.live.net/688f0242b8ebac45/Venture1%20-%20Feb%202023/Svasth%20Sales%20-%20V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US"/>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IN" b="1" dirty="0"/>
              <a:t>Lab</a:t>
            </a:r>
            <a:r>
              <a:rPr lang="en-IN" b="1" baseline="0" dirty="0"/>
              <a:t> report Vs Svasth report</a:t>
            </a:r>
            <a:endParaRPr lang="en-IN" b="1" dirty="0"/>
          </a:p>
        </c:rich>
      </c:tx>
      <c:layout/>
      <c:spPr>
        <a:noFill/>
        <a:ln>
          <a:noFill/>
        </a:ln>
        <a:effectLst/>
      </c:spPr>
    </c:title>
    <c:plotArea>
      <c:layout/>
      <c:barChart>
        <c:barDir val="col"/>
        <c:grouping val="clustered"/>
        <c:ser>
          <c:idx val="0"/>
          <c:order val="0"/>
          <c:tx>
            <c:strRef>
              <c:f>Sheet1!$C$7:$C$8</c:f>
              <c:strCache>
                <c:ptCount val="2"/>
                <c:pt idx="0">
                  <c:v>Lab report Venous </c:v>
                </c:pt>
                <c:pt idx="1">
                  <c:v>MG/DL</c:v>
                </c:pt>
              </c:strCache>
            </c:strRef>
          </c:tx>
          <c:spPr>
            <a:solidFill>
              <a:schemeClr val="accent1"/>
            </a:solidFill>
            <a:ln>
              <a:noFill/>
            </a:ln>
            <a:effectLst/>
          </c:spPr>
          <c:dPt>
            <c:idx val="0"/>
            <c:spPr>
              <a:solidFill>
                <a:schemeClr val="accent1">
                  <a:lumMod val="40000"/>
                  <a:lumOff val="60000"/>
                </a:schemeClr>
              </a:solidFill>
              <a:ln>
                <a:noFill/>
              </a:ln>
              <a:effectLst/>
            </c:spPr>
            <c:extLst xmlns:c16r2="http://schemas.microsoft.com/office/drawing/2015/06/chart">
              <c:ext xmlns:c16="http://schemas.microsoft.com/office/drawing/2014/chart" uri="{C3380CC4-5D6E-409C-BE32-E72D297353CC}">
                <c16:uniqueId val="{00000001-CAA9-452E-ADB2-AA5EC1D77A0E}"/>
              </c:ext>
            </c:extLst>
          </c:dPt>
          <c:dPt>
            <c:idx val="1"/>
            <c:spPr>
              <a:solidFill>
                <a:schemeClr val="accent1">
                  <a:lumMod val="40000"/>
                  <a:lumOff val="60000"/>
                </a:schemeClr>
              </a:solidFill>
              <a:ln>
                <a:noFill/>
              </a:ln>
              <a:effectLst/>
            </c:spPr>
            <c:extLst xmlns:c16r2="http://schemas.microsoft.com/office/drawing/2015/06/chart">
              <c:ext xmlns:c16="http://schemas.microsoft.com/office/drawing/2014/chart" uri="{C3380CC4-5D6E-409C-BE32-E72D297353CC}">
                <c16:uniqueId val="{00000003-CAA9-452E-ADB2-AA5EC1D77A0E}"/>
              </c:ext>
            </c:extLst>
          </c:dPt>
          <c:dPt>
            <c:idx val="2"/>
            <c:spPr>
              <a:solidFill>
                <a:schemeClr val="accent1">
                  <a:lumMod val="40000"/>
                  <a:lumOff val="60000"/>
                </a:schemeClr>
              </a:solidFill>
              <a:ln>
                <a:noFill/>
              </a:ln>
              <a:effectLst/>
            </c:spPr>
            <c:extLst xmlns:c16r2="http://schemas.microsoft.com/office/drawing/2015/06/chart">
              <c:ext xmlns:c16="http://schemas.microsoft.com/office/drawing/2014/chart" uri="{C3380CC4-5D6E-409C-BE32-E72D297353CC}">
                <c16:uniqueId val="{00000005-CAA9-452E-ADB2-AA5EC1D77A0E}"/>
              </c:ext>
            </c:extLst>
          </c:dPt>
          <c:dPt>
            <c:idx val="3"/>
            <c:spPr>
              <a:solidFill>
                <a:schemeClr val="tx2">
                  <a:lumMod val="40000"/>
                  <a:lumOff val="60000"/>
                </a:schemeClr>
              </a:solidFill>
              <a:ln>
                <a:noFill/>
              </a:ln>
              <a:effectLst/>
            </c:spPr>
            <c:extLst xmlns:c16r2="http://schemas.microsoft.com/office/drawing/2015/06/chart">
              <c:ext xmlns:c16="http://schemas.microsoft.com/office/drawing/2014/chart" uri="{C3380CC4-5D6E-409C-BE32-E72D297353CC}">
                <c16:uniqueId val="{00000007-CAA9-452E-ADB2-AA5EC1D77A0E}"/>
              </c:ext>
            </c:extLst>
          </c:dPt>
          <c:dPt>
            <c:idx val="4"/>
            <c:spPr>
              <a:solidFill>
                <a:schemeClr val="tx2">
                  <a:lumMod val="40000"/>
                  <a:lumOff val="60000"/>
                </a:schemeClr>
              </a:solidFill>
              <a:ln>
                <a:noFill/>
              </a:ln>
              <a:effectLst/>
            </c:spPr>
            <c:extLst xmlns:c16r2="http://schemas.microsoft.com/office/drawing/2015/06/chart">
              <c:ext xmlns:c16="http://schemas.microsoft.com/office/drawing/2014/chart" uri="{C3380CC4-5D6E-409C-BE32-E72D297353CC}">
                <c16:uniqueId val="{00000009-CAA9-452E-ADB2-AA5EC1D77A0E}"/>
              </c:ext>
            </c:extLst>
          </c:dPt>
          <c:dPt>
            <c:idx val="5"/>
            <c:spPr>
              <a:solidFill>
                <a:schemeClr val="tx2">
                  <a:lumMod val="40000"/>
                  <a:lumOff val="60000"/>
                </a:schemeClr>
              </a:solidFill>
              <a:ln>
                <a:noFill/>
              </a:ln>
              <a:effectLst/>
            </c:spPr>
            <c:extLst xmlns:c16r2="http://schemas.microsoft.com/office/drawing/2015/06/chart">
              <c:ext xmlns:c16="http://schemas.microsoft.com/office/drawing/2014/chart" uri="{C3380CC4-5D6E-409C-BE32-E72D297353CC}">
                <c16:uniqueId val="{0000000B-CAA9-452E-ADB2-AA5EC1D77A0E}"/>
              </c:ext>
            </c:extLst>
          </c:dPt>
          <c:dPt>
            <c:idx val="6"/>
            <c:spPr>
              <a:solidFill>
                <a:schemeClr val="tx2">
                  <a:lumMod val="40000"/>
                  <a:lumOff val="60000"/>
                </a:schemeClr>
              </a:solidFill>
              <a:ln>
                <a:noFill/>
              </a:ln>
              <a:effectLst/>
            </c:spPr>
            <c:extLst xmlns:c16r2="http://schemas.microsoft.com/office/drawing/2015/06/chart">
              <c:ext xmlns:c16="http://schemas.microsoft.com/office/drawing/2014/chart" uri="{C3380CC4-5D6E-409C-BE32-E72D297353CC}">
                <c16:uniqueId val="{0000000D-CAA9-452E-ADB2-AA5EC1D77A0E}"/>
              </c:ext>
            </c:extLst>
          </c:dPt>
          <c:dPt>
            <c:idx val="7"/>
            <c:spPr>
              <a:solidFill>
                <a:schemeClr val="tx2">
                  <a:lumMod val="40000"/>
                  <a:lumOff val="60000"/>
                </a:schemeClr>
              </a:solidFill>
              <a:ln>
                <a:noFill/>
              </a:ln>
              <a:effectLst/>
            </c:spPr>
            <c:extLst xmlns:c16r2="http://schemas.microsoft.com/office/drawing/2015/06/chart">
              <c:ext xmlns:c16="http://schemas.microsoft.com/office/drawing/2014/chart" uri="{C3380CC4-5D6E-409C-BE32-E72D297353CC}">
                <c16:uniqueId val="{0000000F-CAA9-452E-ADB2-AA5EC1D77A0E}"/>
              </c:ext>
            </c:extLst>
          </c:dPt>
          <c:dPt>
            <c:idx val="8"/>
            <c:spPr>
              <a:solidFill>
                <a:schemeClr val="tx2">
                  <a:lumMod val="40000"/>
                  <a:lumOff val="60000"/>
                </a:schemeClr>
              </a:solidFill>
              <a:ln>
                <a:noFill/>
              </a:ln>
              <a:effectLst/>
            </c:spPr>
            <c:extLst xmlns:c16r2="http://schemas.microsoft.com/office/drawing/2015/06/chart">
              <c:ext xmlns:c16="http://schemas.microsoft.com/office/drawing/2014/chart" uri="{C3380CC4-5D6E-409C-BE32-E72D297353CC}">
                <c16:uniqueId val="{00000011-CAA9-452E-ADB2-AA5EC1D77A0E}"/>
              </c:ext>
            </c:extLst>
          </c:dPt>
          <c:dPt>
            <c:idx val="9"/>
            <c:spPr>
              <a:solidFill>
                <a:schemeClr val="tx2">
                  <a:lumMod val="40000"/>
                  <a:lumOff val="60000"/>
                </a:schemeClr>
              </a:solidFill>
              <a:ln>
                <a:noFill/>
              </a:ln>
              <a:effectLst/>
            </c:spPr>
            <c:extLst xmlns:c16r2="http://schemas.microsoft.com/office/drawing/2015/06/chart">
              <c:ext xmlns:c16="http://schemas.microsoft.com/office/drawing/2014/chart" uri="{C3380CC4-5D6E-409C-BE32-E72D297353CC}">
                <c16:uniqueId val="{00000013-CAA9-452E-ADB2-AA5EC1D77A0E}"/>
              </c:ext>
            </c:extLst>
          </c:dPt>
          <c:dPt>
            <c:idx val="16"/>
            <c:spPr>
              <a:solidFill>
                <a:schemeClr val="tx2"/>
              </a:solidFill>
              <a:ln>
                <a:noFill/>
              </a:ln>
              <a:effectLst/>
            </c:spPr>
            <c:extLst xmlns:c16r2="http://schemas.microsoft.com/office/drawing/2015/06/chart">
              <c:ext xmlns:c16="http://schemas.microsoft.com/office/drawing/2014/chart" uri="{C3380CC4-5D6E-409C-BE32-E72D297353CC}">
                <c16:uniqueId val="{00000015-CAA9-452E-ADB2-AA5EC1D77A0E}"/>
              </c:ext>
            </c:extLst>
          </c:dPt>
          <c:dPt>
            <c:idx val="17"/>
            <c:spPr>
              <a:solidFill>
                <a:schemeClr val="tx2"/>
              </a:solidFill>
              <a:ln>
                <a:noFill/>
              </a:ln>
              <a:effectLst/>
            </c:spPr>
            <c:extLst xmlns:c16r2="http://schemas.microsoft.com/office/drawing/2015/06/chart">
              <c:ext xmlns:c16="http://schemas.microsoft.com/office/drawing/2014/chart" uri="{C3380CC4-5D6E-409C-BE32-E72D297353CC}">
                <c16:uniqueId val="{00000017-CAA9-452E-ADB2-AA5EC1D77A0E}"/>
              </c:ext>
            </c:extLst>
          </c:dPt>
          <c:dPt>
            <c:idx val="18"/>
            <c:spPr>
              <a:solidFill>
                <a:schemeClr val="tx2"/>
              </a:solidFill>
              <a:ln>
                <a:noFill/>
              </a:ln>
              <a:effectLst/>
            </c:spPr>
            <c:extLst xmlns:c16r2="http://schemas.microsoft.com/office/drawing/2015/06/chart">
              <c:ext xmlns:c16="http://schemas.microsoft.com/office/drawing/2014/chart" uri="{C3380CC4-5D6E-409C-BE32-E72D297353CC}">
                <c16:uniqueId val="{00000019-CAA9-452E-ADB2-AA5EC1D77A0E}"/>
              </c:ext>
            </c:extLst>
          </c:dPt>
          <c:dPt>
            <c:idx val="19"/>
            <c:spPr>
              <a:solidFill>
                <a:schemeClr val="tx2"/>
              </a:solidFill>
              <a:ln>
                <a:noFill/>
              </a:ln>
              <a:effectLst/>
            </c:spPr>
            <c:extLst xmlns:c16r2="http://schemas.microsoft.com/office/drawing/2015/06/chart">
              <c:ext xmlns:c16="http://schemas.microsoft.com/office/drawing/2014/chart" uri="{C3380CC4-5D6E-409C-BE32-E72D297353CC}">
                <c16:uniqueId val="{0000001B-CAA9-452E-ADB2-AA5EC1D77A0E}"/>
              </c:ext>
            </c:extLst>
          </c:dPt>
          <c:cat>
            <c:strRef>
              <c:f>Sheet1!$B$9:$B$28</c:f>
              <c:strCache>
                <c:ptCount val="20"/>
                <c:pt idx="0">
                  <c:v>LOW HYPO GLYCAEMIC</c:v>
                </c:pt>
                <c:pt idx="1">
                  <c:v>LOW HYPO GLYCAEMIC</c:v>
                </c:pt>
                <c:pt idx="2">
                  <c:v>HIGH-HYPO GLYCAEMIC</c:v>
                </c:pt>
                <c:pt idx="3">
                  <c:v>NO GLUCOSE</c:v>
                </c:pt>
                <c:pt idx="4">
                  <c:v>NO GLUCOSE</c:v>
                </c:pt>
                <c:pt idx="5">
                  <c:v>NO GLUCOSE</c:v>
                </c:pt>
                <c:pt idx="6">
                  <c:v>NO GLUCOSE</c:v>
                </c:pt>
                <c:pt idx="7">
                  <c:v>PRE-DIABETIC</c:v>
                </c:pt>
                <c:pt idx="8">
                  <c:v>PRE-DIABETIC</c:v>
                </c:pt>
                <c:pt idx="9">
                  <c:v>PRE-DIABETIC</c:v>
                </c:pt>
                <c:pt idx="10">
                  <c:v>HIGH DIABETIC</c:v>
                </c:pt>
                <c:pt idx="11">
                  <c:v>HIGH DIABETIC</c:v>
                </c:pt>
                <c:pt idx="12">
                  <c:v>HIGH DIABETIC</c:v>
                </c:pt>
                <c:pt idx="13">
                  <c:v>HIGH DIABETIC</c:v>
                </c:pt>
                <c:pt idx="14">
                  <c:v>VERY HIGH DIABETIC</c:v>
                </c:pt>
                <c:pt idx="15">
                  <c:v>VERY HIGH DIABETIC</c:v>
                </c:pt>
                <c:pt idx="16">
                  <c:v>HYPER DIABETIC</c:v>
                </c:pt>
                <c:pt idx="17">
                  <c:v>HYPER DIABETIC</c:v>
                </c:pt>
                <c:pt idx="18">
                  <c:v>VERY HYPER DIABETIC</c:v>
                </c:pt>
                <c:pt idx="19">
                  <c:v>VERY HYPER DIABETIC</c:v>
                </c:pt>
              </c:strCache>
            </c:strRef>
          </c:cat>
          <c:val>
            <c:numRef>
              <c:f>Sheet1!$C$9:$C$28</c:f>
              <c:numCache>
                <c:formatCode>General</c:formatCode>
                <c:ptCount val="20"/>
                <c:pt idx="0">
                  <c:v>49</c:v>
                </c:pt>
                <c:pt idx="1">
                  <c:v>51</c:v>
                </c:pt>
                <c:pt idx="2">
                  <c:v>60</c:v>
                </c:pt>
                <c:pt idx="3">
                  <c:v>82</c:v>
                </c:pt>
                <c:pt idx="4">
                  <c:v>100</c:v>
                </c:pt>
                <c:pt idx="5">
                  <c:v>106</c:v>
                </c:pt>
                <c:pt idx="6">
                  <c:v>109</c:v>
                </c:pt>
                <c:pt idx="7">
                  <c:v>121</c:v>
                </c:pt>
                <c:pt idx="8">
                  <c:v>130</c:v>
                </c:pt>
                <c:pt idx="9">
                  <c:v>140</c:v>
                </c:pt>
                <c:pt idx="10">
                  <c:v>159</c:v>
                </c:pt>
                <c:pt idx="11">
                  <c:v>201</c:v>
                </c:pt>
                <c:pt idx="12">
                  <c:v>239</c:v>
                </c:pt>
                <c:pt idx="13">
                  <c:v>231</c:v>
                </c:pt>
                <c:pt idx="14">
                  <c:v>310</c:v>
                </c:pt>
                <c:pt idx="15">
                  <c:v>333</c:v>
                </c:pt>
                <c:pt idx="16">
                  <c:v>368</c:v>
                </c:pt>
                <c:pt idx="17">
                  <c:v>425</c:v>
                </c:pt>
                <c:pt idx="18">
                  <c:v>525</c:v>
                </c:pt>
                <c:pt idx="19">
                  <c:v>556</c:v>
                </c:pt>
              </c:numCache>
            </c:numRef>
          </c:val>
          <c:extLst xmlns:c16r2="http://schemas.microsoft.com/office/drawing/2015/06/chart">
            <c:ext xmlns:c16="http://schemas.microsoft.com/office/drawing/2014/chart" uri="{C3380CC4-5D6E-409C-BE32-E72D297353CC}">
              <c16:uniqueId val="{0000001C-CAA9-452E-ADB2-AA5EC1D77A0E}"/>
            </c:ext>
          </c:extLst>
        </c:ser>
        <c:ser>
          <c:idx val="1"/>
          <c:order val="1"/>
          <c:tx>
            <c:strRef>
              <c:f>Sheet1!$D$7:$D$8</c:f>
              <c:strCache>
                <c:ptCount val="2"/>
                <c:pt idx="0">
                  <c:v>Svasth Reading</c:v>
                </c:pt>
                <c:pt idx="1">
                  <c:v>MG/DL</c:v>
                </c:pt>
              </c:strCache>
            </c:strRef>
          </c:tx>
          <c:spPr>
            <a:solidFill>
              <a:schemeClr val="accent3"/>
            </a:solidFill>
            <a:ln>
              <a:noFill/>
            </a:ln>
            <a:effectLst/>
          </c:spPr>
          <c:dPt>
            <c:idx val="0"/>
            <c:spPr>
              <a:solidFill>
                <a:schemeClr val="accent3">
                  <a:lumMod val="40000"/>
                  <a:lumOff val="60000"/>
                </a:schemeClr>
              </a:solidFill>
              <a:ln>
                <a:noFill/>
              </a:ln>
              <a:effectLst/>
            </c:spPr>
            <c:extLst xmlns:c16r2="http://schemas.microsoft.com/office/drawing/2015/06/chart">
              <c:ext xmlns:c16="http://schemas.microsoft.com/office/drawing/2014/chart" uri="{C3380CC4-5D6E-409C-BE32-E72D297353CC}">
                <c16:uniqueId val="{0000001E-CAA9-452E-ADB2-AA5EC1D77A0E}"/>
              </c:ext>
            </c:extLst>
          </c:dPt>
          <c:dPt>
            <c:idx val="1"/>
            <c:spPr>
              <a:solidFill>
                <a:schemeClr val="accent3">
                  <a:lumMod val="40000"/>
                  <a:lumOff val="60000"/>
                </a:schemeClr>
              </a:solidFill>
              <a:ln>
                <a:noFill/>
              </a:ln>
              <a:effectLst/>
            </c:spPr>
            <c:extLst xmlns:c16r2="http://schemas.microsoft.com/office/drawing/2015/06/chart">
              <c:ext xmlns:c16="http://schemas.microsoft.com/office/drawing/2014/chart" uri="{C3380CC4-5D6E-409C-BE32-E72D297353CC}">
                <c16:uniqueId val="{00000020-CAA9-452E-ADB2-AA5EC1D77A0E}"/>
              </c:ext>
            </c:extLst>
          </c:dPt>
          <c:dPt>
            <c:idx val="2"/>
            <c:spPr>
              <a:solidFill>
                <a:schemeClr val="accent3">
                  <a:lumMod val="40000"/>
                  <a:lumOff val="60000"/>
                </a:schemeClr>
              </a:solidFill>
              <a:ln>
                <a:noFill/>
              </a:ln>
              <a:effectLst/>
            </c:spPr>
            <c:extLst xmlns:c16r2="http://schemas.microsoft.com/office/drawing/2015/06/chart">
              <c:ext xmlns:c16="http://schemas.microsoft.com/office/drawing/2014/chart" uri="{C3380CC4-5D6E-409C-BE32-E72D297353CC}">
                <c16:uniqueId val="{00000022-CAA9-452E-ADB2-AA5EC1D77A0E}"/>
              </c:ext>
            </c:extLst>
          </c:dPt>
          <c:dPt>
            <c:idx val="3"/>
            <c:spPr>
              <a:solidFill>
                <a:schemeClr val="accent3">
                  <a:lumMod val="60000"/>
                  <a:lumOff val="40000"/>
                </a:schemeClr>
              </a:solidFill>
              <a:ln>
                <a:noFill/>
              </a:ln>
              <a:effectLst/>
            </c:spPr>
            <c:extLst xmlns:c16r2="http://schemas.microsoft.com/office/drawing/2015/06/chart">
              <c:ext xmlns:c16="http://schemas.microsoft.com/office/drawing/2014/chart" uri="{C3380CC4-5D6E-409C-BE32-E72D297353CC}">
                <c16:uniqueId val="{00000024-CAA9-452E-ADB2-AA5EC1D77A0E}"/>
              </c:ext>
            </c:extLst>
          </c:dPt>
          <c:dPt>
            <c:idx val="4"/>
            <c:spPr>
              <a:solidFill>
                <a:schemeClr val="accent3">
                  <a:lumMod val="60000"/>
                  <a:lumOff val="40000"/>
                </a:schemeClr>
              </a:solidFill>
              <a:ln>
                <a:noFill/>
              </a:ln>
              <a:effectLst/>
            </c:spPr>
            <c:extLst xmlns:c16r2="http://schemas.microsoft.com/office/drawing/2015/06/chart">
              <c:ext xmlns:c16="http://schemas.microsoft.com/office/drawing/2014/chart" uri="{C3380CC4-5D6E-409C-BE32-E72D297353CC}">
                <c16:uniqueId val="{00000026-CAA9-452E-ADB2-AA5EC1D77A0E}"/>
              </c:ext>
            </c:extLst>
          </c:dPt>
          <c:dPt>
            <c:idx val="5"/>
            <c:spPr>
              <a:solidFill>
                <a:schemeClr val="accent3">
                  <a:lumMod val="60000"/>
                  <a:lumOff val="40000"/>
                </a:schemeClr>
              </a:solidFill>
              <a:ln>
                <a:noFill/>
              </a:ln>
              <a:effectLst/>
            </c:spPr>
            <c:extLst xmlns:c16r2="http://schemas.microsoft.com/office/drawing/2015/06/chart">
              <c:ext xmlns:c16="http://schemas.microsoft.com/office/drawing/2014/chart" uri="{C3380CC4-5D6E-409C-BE32-E72D297353CC}">
                <c16:uniqueId val="{00000028-CAA9-452E-ADB2-AA5EC1D77A0E}"/>
              </c:ext>
            </c:extLst>
          </c:dPt>
          <c:dPt>
            <c:idx val="6"/>
            <c:spPr>
              <a:solidFill>
                <a:schemeClr val="accent3">
                  <a:lumMod val="60000"/>
                  <a:lumOff val="40000"/>
                </a:schemeClr>
              </a:solidFill>
              <a:ln>
                <a:noFill/>
              </a:ln>
              <a:effectLst/>
            </c:spPr>
            <c:extLst xmlns:c16r2="http://schemas.microsoft.com/office/drawing/2015/06/chart">
              <c:ext xmlns:c16="http://schemas.microsoft.com/office/drawing/2014/chart" uri="{C3380CC4-5D6E-409C-BE32-E72D297353CC}">
                <c16:uniqueId val="{0000002A-CAA9-452E-ADB2-AA5EC1D77A0E}"/>
              </c:ext>
            </c:extLst>
          </c:dPt>
          <c:dPt>
            <c:idx val="7"/>
            <c:spPr>
              <a:solidFill>
                <a:schemeClr val="accent3">
                  <a:lumMod val="60000"/>
                  <a:lumOff val="40000"/>
                </a:schemeClr>
              </a:solidFill>
              <a:ln>
                <a:noFill/>
              </a:ln>
              <a:effectLst/>
            </c:spPr>
            <c:extLst xmlns:c16r2="http://schemas.microsoft.com/office/drawing/2015/06/chart">
              <c:ext xmlns:c16="http://schemas.microsoft.com/office/drawing/2014/chart" uri="{C3380CC4-5D6E-409C-BE32-E72D297353CC}">
                <c16:uniqueId val="{0000002C-CAA9-452E-ADB2-AA5EC1D77A0E}"/>
              </c:ext>
            </c:extLst>
          </c:dPt>
          <c:dPt>
            <c:idx val="8"/>
            <c:spPr>
              <a:solidFill>
                <a:schemeClr val="accent3">
                  <a:lumMod val="60000"/>
                  <a:lumOff val="40000"/>
                </a:schemeClr>
              </a:solidFill>
              <a:ln>
                <a:noFill/>
              </a:ln>
              <a:effectLst/>
            </c:spPr>
            <c:extLst xmlns:c16r2="http://schemas.microsoft.com/office/drawing/2015/06/chart">
              <c:ext xmlns:c16="http://schemas.microsoft.com/office/drawing/2014/chart" uri="{C3380CC4-5D6E-409C-BE32-E72D297353CC}">
                <c16:uniqueId val="{0000002E-CAA9-452E-ADB2-AA5EC1D77A0E}"/>
              </c:ext>
            </c:extLst>
          </c:dPt>
          <c:dPt>
            <c:idx val="9"/>
            <c:spPr>
              <a:solidFill>
                <a:schemeClr val="accent3">
                  <a:lumMod val="60000"/>
                  <a:lumOff val="40000"/>
                </a:schemeClr>
              </a:solidFill>
              <a:ln>
                <a:noFill/>
              </a:ln>
              <a:effectLst/>
            </c:spPr>
            <c:extLst xmlns:c16r2="http://schemas.microsoft.com/office/drawing/2015/06/chart">
              <c:ext xmlns:c16="http://schemas.microsoft.com/office/drawing/2014/chart" uri="{C3380CC4-5D6E-409C-BE32-E72D297353CC}">
                <c16:uniqueId val="{00000030-CAA9-452E-ADB2-AA5EC1D77A0E}"/>
              </c:ext>
            </c:extLst>
          </c:dPt>
          <c:dPt>
            <c:idx val="16"/>
            <c:spPr>
              <a:solidFill>
                <a:srgbClr val="00B050"/>
              </a:solidFill>
              <a:ln>
                <a:noFill/>
              </a:ln>
              <a:effectLst/>
            </c:spPr>
            <c:extLst xmlns:c16r2="http://schemas.microsoft.com/office/drawing/2015/06/chart">
              <c:ext xmlns:c16="http://schemas.microsoft.com/office/drawing/2014/chart" uri="{C3380CC4-5D6E-409C-BE32-E72D297353CC}">
                <c16:uniqueId val="{00000032-CAA9-452E-ADB2-AA5EC1D77A0E}"/>
              </c:ext>
            </c:extLst>
          </c:dPt>
          <c:dPt>
            <c:idx val="17"/>
            <c:spPr>
              <a:solidFill>
                <a:srgbClr val="00B050"/>
              </a:solidFill>
              <a:ln>
                <a:noFill/>
              </a:ln>
              <a:effectLst/>
            </c:spPr>
            <c:extLst xmlns:c16r2="http://schemas.microsoft.com/office/drawing/2015/06/chart">
              <c:ext xmlns:c16="http://schemas.microsoft.com/office/drawing/2014/chart" uri="{C3380CC4-5D6E-409C-BE32-E72D297353CC}">
                <c16:uniqueId val="{00000034-CAA9-452E-ADB2-AA5EC1D77A0E}"/>
              </c:ext>
            </c:extLst>
          </c:dPt>
          <c:dPt>
            <c:idx val="18"/>
            <c:spPr>
              <a:solidFill>
                <a:srgbClr val="00B050"/>
              </a:solidFill>
              <a:ln>
                <a:noFill/>
              </a:ln>
              <a:effectLst/>
            </c:spPr>
            <c:extLst xmlns:c16r2="http://schemas.microsoft.com/office/drawing/2015/06/chart">
              <c:ext xmlns:c16="http://schemas.microsoft.com/office/drawing/2014/chart" uri="{C3380CC4-5D6E-409C-BE32-E72D297353CC}">
                <c16:uniqueId val="{00000036-CAA9-452E-ADB2-AA5EC1D77A0E}"/>
              </c:ext>
            </c:extLst>
          </c:dPt>
          <c:dPt>
            <c:idx val="19"/>
            <c:spPr>
              <a:solidFill>
                <a:srgbClr val="00B050"/>
              </a:solidFill>
              <a:ln>
                <a:noFill/>
              </a:ln>
              <a:effectLst/>
            </c:spPr>
            <c:extLst xmlns:c16r2="http://schemas.microsoft.com/office/drawing/2015/06/chart">
              <c:ext xmlns:c16="http://schemas.microsoft.com/office/drawing/2014/chart" uri="{C3380CC4-5D6E-409C-BE32-E72D297353CC}">
                <c16:uniqueId val="{00000038-CAA9-452E-ADB2-AA5EC1D77A0E}"/>
              </c:ext>
            </c:extLst>
          </c:dPt>
          <c:cat>
            <c:strRef>
              <c:f>Sheet1!$B$9:$B$28</c:f>
              <c:strCache>
                <c:ptCount val="20"/>
                <c:pt idx="0">
                  <c:v>LOW HYPO GLYCAEMIC</c:v>
                </c:pt>
                <c:pt idx="1">
                  <c:v>LOW HYPO GLYCAEMIC</c:v>
                </c:pt>
                <c:pt idx="2">
                  <c:v>HIGH-HYPO GLYCAEMIC</c:v>
                </c:pt>
                <c:pt idx="3">
                  <c:v>NO GLUCOSE</c:v>
                </c:pt>
                <c:pt idx="4">
                  <c:v>NO GLUCOSE</c:v>
                </c:pt>
                <c:pt idx="5">
                  <c:v>NO GLUCOSE</c:v>
                </c:pt>
                <c:pt idx="6">
                  <c:v>NO GLUCOSE</c:v>
                </c:pt>
                <c:pt idx="7">
                  <c:v>PRE-DIABETIC</c:v>
                </c:pt>
                <c:pt idx="8">
                  <c:v>PRE-DIABETIC</c:v>
                </c:pt>
                <c:pt idx="9">
                  <c:v>PRE-DIABETIC</c:v>
                </c:pt>
                <c:pt idx="10">
                  <c:v>HIGH DIABETIC</c:v>
                </c:pt>
                <c:pt idx="11">
                  <c:v>HIGH DIABETIC</c:v>
                </c:pt>
                <c:pt idx="12">
                  <c:v>HIGH DIABETIC</c:v>
                </c:pt>
                <c:pt idx="13">
                  <c:v>HIGH DIABETIC</c:v>
                </c:pt>
                <c:pt idx="14">
                  <c:v>VERY HIGH DIABETIC</c:v>
                </c:pt>
                <c:pt idx="15">
                  <c:v>VERY HIGH DIABETIC</c:v>
                </c:pt>
                <c:pt idx="16">
                  <c:v>HYPER DIABETIC</c:v>
                </c:pt>
                <c:pt idx="17">
                  <c:v>HYPER DIABETIC</c:v>
                </c:pt>
                <c:pt idx="18">
                  <c:v>VERY HYPER DIABETIC</c:v>
                </c:pt>
                <c:pt idx="19">
                  <c:v>VERY HYPER DIABETIC</c:v>
                </c:pt>
              </c:strCache>
            </c:strRef>
          </c:cat>
          <c:val>
            <c:numRef>
              <c:f>Sheet1!$D$9:$D$28</c:f>
              <c:numCache>
                <c:formatCode>_ * #,##0.0_ ;_ * \-#,##0.0_ ;_ * "-"??_ ;_ @_ </c:formatCode>
                <c:ptCount val="20"/>
                <c:pt idx="0">
                  <c:v>48.716471028410041</c:v>
                </c:pt>
                <c:pt idx="1">
                  <c:v>49.697358798275175</c:v>
                </c:pt>
                <c:pt idx="2">
                  <c:v>61.73105760041571</c:v>
                </c:pt>
                <c:pt idx="3">
                  <c:v>87.77898927082731</c:v>
                </c:pt>
                <c:pt idx="4">
                  <c:v>106.3184993356878</c:v>
                </c:pt>
                <c:pt idx="5">
                  <c:v>110.80427194908494</c:v>
                </c:pt>
                <c:pt idx="6">
                  <c:v>105.02824486480857</c:v>
                </c:pt>
                <c:pt idx="7">
                  <c:v>130.953508776603</c:v>
                </c:pt>
                <c:pt idx="8">
                  <c:v>140.12631255648012</c:v>
                </c:pt>
                <c:pt idx="9">
                  <c:v>135.28097138658561</c:v>
                </c:pt>
                <c:pt idx="10">
                  <c:v>162.56591084359746</c:v>
                </c:pt>
                <c:pt idx="11">
                  <c:v>190.98798870527304</c:v>
                </c:pt>
                <c:pt idx="12">
                  <c:v>220.59472461759341</c:v>
                </c:pt>
                <c:pt idx="13">
                  <c:v>224.47622872801242</c:v>
                </c:pt>
                <c:pt idx="14">
                  <c:v>288.28167466404597</c:v>
                </c:pt>
                <c:pt idx="15">
                  <c:v>312.61829445620276</c:v>
                </c:pt>
                <c:pt idx="16">
                  <c:v>394.78496326019581</c:v>
                </c:pt>
                <c:pt idx="17">
                  <c:v>413.50425845997336</c:v>
                </c:pt>
                <c:pt idx="18">
                  <c:v>510.71729794821243</c:v>
                </c:pt>
                <c:pt idx="19">
                  <c:v>508.71348924307495</c:v>
                </c:pt>
              </c:numCache>
            </c:numRef>
          </c:val>
          <c:extLst xmlns:c16r2="http://schemas.microsoft.com/office/drawing/2015/06/chart">
            <c:ext xmlns:c16="http://schemas.microsoft.com/office/drawing/2014/chart" uri="{C3380CC4-5D6E-409C-BE32-E72D297353CC}">
              <c16:uniqueId val="{00000039-CAA9-452E-ADB2-AA5EC1D77A0E}"/>
            </c:ext>
          </c:extLst>
        </c:ser>
        <c:gapWidth val="219"/>
        <c:overlap val="-27"/>
        <c:axId val="117909376"/>
        <c:axId val="117910912"/>
      </c:barChart>
      <c:lineChart>
        <c:grouping val="standard"/>
        <c:ser>
          <c:idx val="3"/>
          <c:order val="2"/>
          <c:tx>
            <c:strRef>
              <c:f>Sheet1!$F$7:$F$8</c:f>
              <c:strCache>
                <c:ptCount val="2"/>
                <c:pt idx="0">
                  <c:v>% AGE DIFF</c:v>
                </c:pt>
              </c:strCache>
            </c:strRef>
          </c:tx>
          <c:spPr>
            <a:ln w="3175" cap="rnd" cmpd="sng">
              <a:solidFill>
                <a:schemeClr val="bg1">
                  <a:lumMod val="75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Sheet1!$B$9:$B$28</c:f>
              <c:strCache>
                <c:ptCount val="20"/>
                <c:pt idx="0">
                  <c:v>LOW HYPO GLYCAEMIC</c:v>
                </c:pt>
                <c:pt idx="1">
                  <c:v>LOW HYPO GLYCAEMIC</c:v>
                </c:pt>
                <c:pt idx="2">
                  <c:v>HIGH-HYPO GLYCAEMIC</c:v>
                </c:pt>
                <c:pt idx="3">
                  <c:v>NO GLUCOSE</c:v>
                </c:pt>
                <c:pt idx="4">
                  <c:v>NO GLUCOSE</c:v>
                </c:pt>
                <c:pt idx="5">
                  <c:v>NO GLUCOSE</c:v>
                </c:pt>
                <c:pt idx="6">
                  <c:v>NO GLUCOSE</c:v>
                </c:pt>
                <c:pt idx="7">
                  <c:v>PRE-DIABETIC</c:v>
                </c:pt>
                <c:pt idx="8">
                  <c:v>PRE-DIABETIC</c:v>
                </c:pt>
                <c:pt idx="9">
                  <c:v>PRE-DIABETIC</c:v>
                </c:pt>
                <c:pt idx="10">
                  <c:v>HIGH DIABETIC</c:v>
                </c:pt>
                <c:pt idx="11">
                  <c:v>HIGH DIABETIC</c:v>
                </c:pt>
                <c:pt idx="12">
                  <c:v>HIGH DIABETIC</c:v>
                </c:pt>
                <c:pt idx="13">
                  <c:v>HIGH DIABETIC</c:v>
                </c:pt>
                <c:pt idx="14">
                  <c:v>VERY HIGH DIABETIC</c:v>
                </c:pt>
                <c:pt idx="15">
                  <c:v>VERY HIGH DIABETIC</c:v>
                </c:pt>
                <c:pt idx="16">
                  <c:v>HYPER DIABETIC</c:v>
                </c:pt>
                <c:pt idx="17">
                  <c:v>HYPER DIABETIC</c:v>
                </c:pt>
                <c:pt idx="18">
                  <c:v>VERY HYPER DIABETIC</c:v>
                </c:pt>
                <c:pt idx="19">
                  <c:v>VERY HYPER DIABETIC</c:v>
                </c:pt>
              </c:strCache>
            </c:strRef>
          </c:cat>
          <c:val>
            <c:numRef>
              <c:f>Sheet1!$F$9:$F$28</c:f>
              <c:numCache>
                <c:formatCode>0%</c:formatCode>
                <c:ptCount val="20"/>
                <c:pt idx="0">
                  <c:v>5.7863055426522307E-3</c:v>
                </c:pt>
                <c:pt idx="1">
                  <c:v>2.5541984347545864E-2</c:v>
                </c:pt>
                <c:pt idx="2">
                  <c:v>-2.8850960006928505E-2</c:v>
                </c:pt>
                <c:pt idx="3">
                  <c:v>-7.0475478912528366E-2</c:v>
                </c:pt>
                <c:pt idx="4">
                  <c:v>-6.3184993356878355E-2</c:v>
                </c:pt>
                <c:pt idx="5">
                  <c:v>-4.5323320274386181E-2</c:v>
                </c:pt>
                <c:pt idx="6">
                  <c:v>3.6438120506343402E-2</c:v>
                </c:pt>
                <c:pt idx="7">
                  <c:v>-8.2260403112421498E-2</c:v>
                </c:pt>
                <c:pt idx="8">
                  <c:v>-7.789471197292358E-2</c:v>
                </c:pt>
                <c:pt idx="9">
                  <c:v>3.370734723867426E-2</c:v>
                </c:pt>
                <c:pt idx="10">
                  <c:v>-2.2427112223883442E-2</c:v>
                </c:pt>
                <c:pt idx="11">
                  <c:v>4.9811001466303587E-2</c:v>
                </c:pt>
                <c:pt idx="12">
                  <c:v>7.700952042847968E-2</c:v>
                </c:pt>
                <c:pt idx="13">
                  <c:v>2.8241434077868208E-2</c:v>
                </c:pt>
                <c:pt idx="14">
                  <c:v>7.0059113986948501E-2</c:v>
                </c:pt>
                <c:pt idx="15">
                  <c:v>6.1206322954345568E-2</c:v>
                </c:pt>
                <c:pt idx="16">
                  <c:v>-7.2785226250532437E-2</c:v>
                </c:pt>
                <c:pt idx="17">
                  <c:v>2.7048803623591845E-2</c:v>
                </c:pt>
                <c:pt idx="18">
                  <c:v>2.7205146765309243E-2</c:v>
                </c:pt>
                <c:pt idx="19">
                  <c:v>8.50476812174909E-2</c:v>
                </c:pt>
              </c:numCache>
            </c:numRef>
          </c:val>
          <c:extLst xmlns:c16r2="http://schemas.microsoft.com/office/drawing/2015/06/chart">
            <c:ext xmlns:c16="http://schemas.microsoft.com/office/drawing/2014/chart" uri="{C3380CC4-5D6E-409C-BE32-E72D297353CC}">
              <c16:uniqueId val="{0000003A-CAA9-452E-ADB2-AA5EC1D77A0E}"/>
            </c:ext>
          </c:extLst>
        </c:ser>
        <c:marker val="1"/>
        <c:axId val="117918336"/>
        <c:axId val="117916800"/>
      </c:lineChart>
      <c:catAx>
        <c:axId val="117909376"/>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7910912"/>
        <c:crosses val="autoZero"/>
        <c:auto val="1"/>
        <c:lblAlgn val="ctr"/>
        <c:lblOffset val="100"/>
      </c:catAx>
      <c:valAx>
        <c:axId val="117910912"/>
        <c:scaling>
          <c:orientation val="minMax"/>
        </c:scaling>
        <c:axPos val="l"/>
        <c:majorGridlines>
          <c:spPr>
            <a:ln w="9525" cap="flat" cmpd="sng" algn="ctr">
              <a:no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7909376"/>
        <c:crosses val="autoZero"/>
        <c:crossBetween val="between"/>
      </c:valAx>
      <c:valAx>
        <c:axId val="117916800"/>
        <c:scaling>
          <c:orientation val="minMax"/>
          <c:max val="1"/>
          <c:min val="-1"/>
        </c:scaling>
        <c:axPos val="r"/>
        <c:numFmt formatCode="0%"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7918336"/>
        <c:crosses val="max"/>
        <c:crossBetween val="between"/>
        <c:majorUnit val="0.1"/>
        <c:minorUnit val="0.1"/>
      </c:valAx>
      <c:catAx>
        <c:axId val="117918336"/>
        <c:scaling>
          <c:orientation val="minMax"/>
        </c:scaling>
        <c:delete val="1"/>
        <c:axPos val="b"/>
        <c:numFmt formatCode="General" sourceLinked="1"/>
        <c:majorTickMark val="none"/>
        <c:tickLblPos val="nextTo"/>
        <c:crossAx val="117916800"/>
        <c:crossesAt val="0"/>
        <c:auto val="1"/>
        <c:lblAlgn val="ctr"/>
        <c:lblOffset val="100"/>
      </c:catAx>
      <c:spPr>
        <a:noFill/>
        <a:ln>
          <a:noFill/>
        </a:ln>
        <a:effectLst/>
      </c:spPr>
    </c:plotArea>
    <c:legend>
      <c:legendPos val="b"/>
      <c:layout/>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chart>
  <c:spPr>
    <a:noFill/>
    <a:ln w="9525" cap="flat" cmpd="sng" algn="ctr">
      <a:noFill/>
      <a:round/>
    </a:ln>
    <a:effectLst/>
  </c:spPr>
  <c:txPr>
    <a:bodyPr/>
    <a:lstStyle/>
    <a:p>
      <a:pPr>
        <a:defRPr/>
      </a:pPr>
      <a:endParaRPr lang="en-US"/>
    </a:p>
  </c:txPr>
  <c:externalData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autoTitleDeleted val="1"/>
    <c:view3D>
      <c:rotX val="30"/>
      <c:depthPercent val="100"/>
      <c:perspective val="30"/>
    </c:view3D>
    <c:floor>
      <c:spPr>
        <a:noFill/>
        <a:ln>
          <a:noFill/>
        </a:ln>
        <a:effectLst/>
        <a:sp3d/>
      </c:spPr>
    </c:floor>
    <c:sideWall>
      <c:spPr>
        <a:noFill/>
        <a:ln>
          <a:noFill/>
        </a:ln>
        <a:effectLst/>
        <a:sp3d/>
      </c:spPr>
    </c:sideWall>
    <c:backWall>
      <c:spPr>
        <a:noFill/>
        <a:ln>
          <a:noFill/>
        </a:ln>
        <a:effectLst/>
        <a:sp3d/>
      </c:spPr>
    </c:backWall>
    <c:plotArea>
      <c:layout>
        <c:manualLayout>
          <c:layoutTarget val="inner"/>
          <c:xMode val="edge"/>
          <c:yMode val="edge"/>
          <c:x val="8.2003546099290836E-2"/>
          <c:y val="0.12779202857374786"/>
          <c:w val="0.80762411347517804"/>
          <c:h val="0.77190735178721159"/>
        </c:manualLayout>
      </c:layout>
      <c:pie3DChart>
        <c:varyColors val="1"/>
        <c:ser>
          <c:idx val="0"/>
          <c:order val="0"/>
          <c:tx>
            <c:strRef>
              <c:f>'[Svasth Sales - V1.xlsx]Pre-revenue'!$C$2</c:f>
              <c:strCache>
                <c:ptCount val="1"/>
                <c:pt idx="0">
                  <c:v> Amount in INR </c:v>
                </c:pt>
              </c:strCache>
            </c:strRef>
          </c:tx>
          <c:dPt>
            <c:idx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1-073D-45F2-8D87-2454A6A27638}"/>
              </c:ext>
            </c:extLst>
          </c:dPt>
          <c:dPt>
            <c:idx val="1"/>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3-073D-45F2-8D87-2454A6A27638}"/>
              </c:ext>
            </c:extLst>
          </c:dPt>
          <c:dPt>
            <c:idx val="2"/>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5-073D-45F2-8D87-2454A6A27638}"/>
              </c:ext>
            </c:extLst>
          </c:dPt>
          <c:dPt>
            <c:idx val="3"/>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7-073D-45F2-8D87-2454A6A27638}"/>
              </c:ext>
            </c:extLst>
          </c:dPt>
          <c:dPt>
            <c:idx val="4"/>
            <c:spPr>
              <a:solidFill>
                <a:schemeClr val="accent5"/>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9-073D-45F2-8D87-2454A6A27638}"/>
              </c:ext>
            </c:extLst>
          </c:dPt>
          <c:dPt>
            <c:idx val="5"/>
            <c:spPr>
              <a:solidFill>
                <a:schemeClr val="accent6"/>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B-073D-45F2-8D87-2454A6A27638}"/>
              </c:ext>
            </c:extLst>
          </c:dPt>
          <c:dPt>
            <c:idx val="6"/>
            <c:spPr>
              <a:solidFill>
                <a:schemeClr val="accent1">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D-073D-45F2-8D87-2454A6A27638}"/>
              </c:ext>
            </c:extLst>
          </c:dPt>
          <c:dPt>
            <c:idx val="7"/>
            <c:spPr>
              <a:solidFill>
                <a:schemeClr val="accent2">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F-073D-45F2-8D87-2454A6A27638}"/>
              </c:ext>
            </c:extLst>
          </c:dPt>
          <c:dPt>
            <c:idx val="8"/>
            <c:spPr>
              <a:solidFill>
                <a:schemeClr val="accent3">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11-073D-45F2-8D87-2454A6A27638}"/>
              </c:ext>
            </c:extLst>
          </c:dPt>
          <c:dPt>
            <c:idx val="9"/>
            <c:spPr>
              <a:solidFill>
                <a:schemeClr val="accent4">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13-073D-45F2-8D87-2454A6A27638}"/>
              </c:ext>
            </c:extLst>
          </c:dPt>
          <c:dPt>
            <c:idx val="10"/>
            <c:spPr>
              <a:solidFill>
                <a:schemeClr val="accent5">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15-073D-45F2-8D87-2454A6A27638}"/>
              </c:ext>
            </c:extLst>
          </c:dPt>
          <c:dLbls>
            <c:dLbl>
              <c:idx val="0"/>
              <c:layout>
                <c:manualLayout>
                  <c:x val="-6.6607310128636799E-2"/>
                  <c:y val="-1.8876712108270431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n-US"/>
                </a:p>
              </c:txPr>
              <c:dLblPos val="bestFit"/>
              <c:showCatName val="1"/>
              <c:showPercent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073D-45F2-8D87-2454A6A27638}"/>
                </c:ext>
              </c:extLst>
            </c:dLbl>
            <c:dLbl>
              <c:idx val="1"/>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solidFill>
                      <a:latin typeface="+mn-lt"/>
                      <a:ea typeface="+mn-ea"/>
                      <a:cs typeface="+mn-cs"/>
                    </a:defRPr>
                  </a:pPr>
                  <a:endParaRPr lang="en-US"/>
                </a:p>
              </c:txPr>
            </c:dLbl>
            <c:dLbl>
              <c:idx val="2"/>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3"/>
                      </a:solidFill>
                      <a:latin typeface="+mn-lt"/>
                      <a:ea typeface="+mn-ea"/>
                      <a:cs typeface="+mn-cs"/>
                    </a:defRPr>
                  </a:pPr>
                  <a:endParaRPr lang="en-US"/>
                </a:p>
              </c:txPr>
            </c:dLbl>
            <c:dLbl>
              <c:idx val="3"/>
              <c:layout>
                <c:manualLayout>
                  <c:x val="-1.5625000000000007E-3"/>
                  <c:y val="0.1118294552431287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4"/>
                      </a:solidFill>
                      <a:latin typeface="+mn-lt"/>
                      <a:ea typeface="+mn-ea"/>
                      <a:cs typeface="+mn-cs"/>
                    </a:defRPr>
                  </a:pPr>
                  <a:endParaRPr lang="en-US"/>
                </a:p>
              </c:txPr>
              <c:dLblPos val="bestFit"/>
              <c:showCatName val="1"/>
              <c:showPercent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073D-45F2-8D87-2454A6A27638}"/>
                </c:ext>
              </c:extLst>
            </c:dLbl>
            <c:dLbl>
              <c:idx val="4"/>
              <c:layout>
                <c:manualLayout>
                  <c:x val="-7.8018864829396531E-2"/>
                  <c:y val="4.3568897409797087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5"/>
                      </a:solidFill>
                      <a:latin typeface="+mn-lt"/>
                      <a:ea typeface="+mn-ea"/>
                      <a:cs typeface="+mn-cs"/>
                    </a:defRPr>
                  </a:pPr>
                  <a:endParaRPr lang="en-US"/>
                </a:p>
              </c:txPr>
              <c:dLblPos val="bestFit"/>
              <c:showCatName val="1"/>
              <c:showPercent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073D-45F2-8D87-2454A6A27638}"/>
                </c:ext>
              </c:extLst>
            </c:dLbl>
            <c:dLbl>
              <c:idx val="5"/>
              <c:layout>
                <c:manualLayout>
                  <c:x val="0.16545849737532828"/>
                  <c:y val="4.7830381827744198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6"/>
                      </a:solidFill>
                      <a:latin typeface="+mn-lt"/>
                      <a:ea typeface="+mn-ea"/>
                      <a:cs typeface="+mn-cs"/>
                    </a:defRPr>
                  </a:pPr>
                  <a:endParaRPr lang="en-US"/>
                </a:p>
              </c:txPr>
              <c:dLblPos val="bestFit"/>
              <c:showCatName val="1"/>
              <c:showPercent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B-073D-45F2-8D87-2454A6A27638}"/>
                </c:ext>
              </c:extLst>
            </c:dLbl>
            <c:dLbl>
              <c:idx val="6"/>
              <c:layout>
                <c:manualLayout>
                  <c:x val="0"/>
                  <c:y val="0.14185807509044521"/>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lumMod val="60000"/>
                        </a:schemeClr>
                      </a:solidFill>
                      <a:latin typeface="+mn-lt"/>
                      <a:ea typeface="+mn-ea"/>
                      <a:cs typeface="+mn-cs"/>
                    </a:defRPr>
                  </a:pPr>
                  <a:endParaRPr lang="en-US"/>
                </a:p>
              </c:txPr>
              <c:dLblPos val="bestFit"/>
              <c:showCatName val="1"/>
              <c:showPercent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D-073D-45F2-8D87-2454A6A27638}"/>
                </c:ext>
              </c:extLst>
            </c:dLbl>
            <c:dLbl>
              <c:idx val="7"/>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lumMod val="60000"/>
                        </a:schemeClr>
                      </a:solidFill>
                      <a:latin typeface="+mn-lt"/>
                      <a:ea typeface="+mn-ea"/>
                      <a:cs typeface="+mn-cs"/>
                    </a:defRPr>
                  </a:pPr>
                  <a:endParaRPr lang="en-US"/>
                </a:p>
              </c:txPr>
            </c:dLbl>
            <c:dLbl>
              <c:idx val="8"/>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3">
                          <a:lumMod val="60000"/>
                        </a:schemeClr>
                      </a:solidFill>
                      <a:latin typeface="+mn-lt"/>
                      <a:ea typeface="+mn-ea"/>
                      <a:cs typeface="+mn-cs"/>
                    </a:defRPr>
                  </a:pPr>
                  <a:endParaRPr lang="en-US"/>
                </a:p>
              </c:txPr>
            </c:dLbl>
            <c:dLbl>
              <c:idx val="9"/>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4">
                          <a:lumMod val="60000"/>
                        </a:schemeClr>
                      </a:solidFill>
                      <a:latin typeface="+mn-lt"/>
                      <a:ea typeface="+mn-ea"/>
                      <a:cs typeface="+mn-cs"/>
                    </a:defRPr>
                  </a:pPr>
                  <a:endParaRPr lang="en-US"/>
                </a:p>
              </c:txPr>
            </c:dLbl>
            <c:dLbl>
              <c:idx val="1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5">
                          <a:lumMod val="60000"/>
                        </a:schemeClr>
                      </a:solidFill>
                      <a:latin typeface="+mn-lt"/>
                      <a:ea typeface="+mn-ea"/>
                      <a:cs typeface="+mn-cs"/>
                    </a:defRPr>
                  </a:pPr>
                  <a:endParaRPr lang="en-US"/>
                </a:p>
              </c:txPr>
            </c:dLbl>
            <c:spPr>
              <a:noFill/>
              <a:ln>
                <a:noFill/>
              </a:ln>
              <a:effectLst/>
            </c:spPr>
            <c:dLblPos val="bestFit"/>
            <c:showCatName val="1"/>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'[Svasth Sales - V1.xlsx]Pre-revenue'!$B$3:$B$13</c:f>
              <c:strCache>
                <c:ptCount val="11"/>
                <c:pt idx="0">
                  <c:v>PCB Design, Fabrication and assembly for Trials</c:v>
                </c:pt>
                <c:pt idx="1">
                  <c:v>Design and 3D printing of Wearable &amp; Oximeters</c:v>
                </c:pt>
                <c:pt idx="2">
                  <c:v>Clinical trials of CGM 100 patients</c:v>
                </c:pt>
                <c:pt idx="3">
                  <c:v>Clinical trials for 10,000 patients - Venous &amp; Accucheck</c:v>
                </c:pt>
                <c:pt idx="4">
                  <c:v>Certification &amp; approvals</c:v>
                </c:pt>
                <c:pt idx="5">
                  <c:v>Development of ecosystem ( Apps, Analytics)</c:v>
                </c:pt>
                <c:pt idx="6">
                  <c:v>Manufacturing &amp; Assembly of 100 wearables &amp; Oximeters for pilot</c:v>
                </c:pt>
                <c:pt idx="7">
                  <c:v>Kiosk Design &amp; Assembly</c:v>
                </c:pt>
                <c:pt idx="8">
                  <c:v>Salaries for staff (3 months)</c:v>
                </c:pt>
                <c:pt idx="9">
                  <c:v>Marketing &amp; Promotions</c:v>
                </c:pt>
                <c:pt idx="10">
                  <c:v>Misc &amp; Contingency</c:v>
                </c:pt>
              </c:strCache>
            </c:strRef>
          </c:cat>
          <c:val>
            <c:numRef>
              <c:f>'[Svasth Sales - V1.xlsx]Pre-revenue'!$C$3:$C$13</c:f>
              <c:numCache>
                <c:formatCode>_ "₹"\ * #,##0_ ;_ "₹"\ * \-#,##0_ ;_ "₹"\ * "-"??_ ;_ @_ </c:formatCode>
                <c:ptCount val="11"/>
                <c:pt idx="0">
                  <c:v>380000</c:v>
                </c:pt>
                <c:pt idx="1">
                  <c:v>1047000</c:v>
                </c:pt>
                <c:pt idx="2">
                  <c:v>300000</c:v>
                </c:pt>
                <c:pt idx="3">
                  <c:v>1000000</c:v>
                </c:pt>
                <c:pt idx="4">
                  <c:v>1050000</c:v>
                </c:pt>
                <c:pt idx="5">
                  <c:v>1000000</c:v>
                </c:pt>
                <c:pt idx="6">
                  <c:v>1000000</c:v>
                </c:pt>
                <c:pt idx="7">
                  <c:v>500000</c:v>
                </c:pt>
                <c:pt idx="8">
                  <c:v>465000</c:v>
                </c:pt>
                <c:pt idx="9">
                  <c:v>500000</c:v>
                </c:pt>
                <c:pt idx="10">
                  <c:v>500000</c:v>
                </c:pt>
              </c:numCache>
            </c:numRef>
          </c:val>
          <c:extLst xmlns:c16r2="http://schemas.microsoft.com/office/drawing/2015/06/chart">
            <c:ext xmlns:c16="http://schemas.microsoft.com/office/drawing/2014/chart" uri="{C3380CC4-5D6E-409C-BE32-E72D297353CC}">
              <c16:uniqueId val="{00000016-073D-45F2-8D87-2454A6A27638}"/>
            </c:ext>
          </c:extLst>
        </c:ser>
        <c:dLbls>
          <c:showCatName val="1"/>
        </c:dLbls>
      </c:pie3DChart>
      <c:spPr>
        <a:noFill/>
        <a:ln>
          <a:noFill/>
        </a:ln>
        <a:effectLst/>
      </c:spPr>
    </c:plotArea>
    <c:plotVisOnly val="1"/>
    <c:dispBlanksAs val="zero"/>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title>
      <c:tx>
        <c:rich>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r>
              <a:rPr lang="en-US"/>
              <a:t>Volumes</a:t>
            </a:r>
          </a:p>
        </c:rich>
      </c:tx>
      <c:spPr>
        <a:noFill/>
        <a:ln>
          <a:noFill/>
        </a:ln>
        <a:effectLst/>
      </c:spPr>
    </c:title>
    <c:view3D>
      <c:rotX val="30"/>
      <c:depthPercent val="100"/>
      <c:perspective val="30"/>
    </c:view3D>
    <c:floor>
      <c:spPr>
        <a:noFill/>
        <a:ln>
          <a:noFill/>
        </a:ln>
        <a:effectLst/>
        <a:sp3d/>
      </c:spPr>
    </c:floor>
    <c:sideWall>
      <c:spPr>
        <a:noFill/>
        <a:ln>
          <a:noFill/>
        </a:ln>
        <a:effectLst/>
        <a:sp3d/>
      </c:spPr>
    </c:sideWall>
    <c:backWall>
      <c:spPr>
        <a:noFill/>
        <a:ln>
          <a:noFill/>
        </a:ln>
        <a:effectLst/>
        <a:sp3d/>
      </c:spPr>
    </c:backWall>
    <c:plotArea>
      <c:layout/>
      <c:pie3DChart>
        <c:varyColors val="1"/>
        <c:dLbls>
          <c:showCatName val="1"/>
        </c:dLbls>
      </c:pie3DChart>
      <c:spPr>
        <a:noFill/>
        <a:ln>
          <a:noFill/>
        </a:ln>
        <a:effectLst/>
      </c:spPr>
    </c:plotArea>
    <c:plotVisOnly val="1"/>
    <c:dispBlanksAs val="zero"/>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pPr>
      <a:endParaRPr lang="en-US"/>
    </a:p>
  </c:txPr>
  <c:externalData r:id="rId1"/>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67FC14CE-56BB-C605-D397-30D82F3FABC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a:extLst>
              <a:ext uri="{FF2B5EF4-FFF2-40B4-BE49-F238E27FC236}">
                <a16:creationId xmlns="" xmlns:a16="http://schemas.microsoft.com/office/drawing/2014/main" id="{DEA98692-3A44-09A4-BA5C-EA20DD85ABC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0F2F775-6F72-4542-8A1E-01B246B977E4}" type="datetimeFigureOut">
              <a:rPr lang="en-IN" smtClean="0"/>
              <a:pPr/>
              <a:t>29-09-2024</a:t>
            </a:fld>
            <a:endParaRPr lang="en-IN"/>
          </a:p>
        </p:txBody>
      </p:sp>
      <p:sp>
        <p:nvSpPr>
          <p:cNvPr id="4" name="Footer Placeholder 3">
            <a:extLst>
              <a:ext uri="{FF2B5EF4-FFF2-40B4-BE49-F238E27FC236}">
                <a16:creationId xmlns="" xmlns:a16="http://schemas.microsoft.com/office/drawing/2014/main" id="{51384658-417B-8BB8-01E3-F19988A7213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5" name="Slide Number Placeholder 4">
            <a:extLst>
              <a:ext uri="{FF2B5EF4-FFF2-40B4-BE49-F238E27FC236}">
                <a16:creationId xmlns="" xmlns:a16="http://schemas.microsoft.com/office/drawing/2014/main" id="{9C368156-EBEC-0DE1-9A1C-2319AF93A40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EF3A054-F44A-4E67-B709-2395F373BB25}" type="slidenum">
              <a:rPr lang="en-IN" smtClean="0"/>
              <a:pPr/>
              <a:t>‹#›</a:t>
            </a:fld>
            <a:endParaRPr lang="en-IN"/>
          </a:p>
        </p:txBody>
      </p:sp>
    </p:spTree>
    <p:extLst>
      <p:ext uri="{BB962C8B-B14F-4D97-AF65-F5344CB8AC3E}">
        <p14:creationId xmlns="" xmlns:p14="http://schemas.microsoft.com/office/powerpoint/2010/main" val="39175566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9CCDC7-6185-43AF-97AF-7D5259E60EFB}" type="datetimeFigureOut">
              <a:rPr lang="en-IN" smtClean="0"/>
              <a:pPr/>
              <a:t>29-09-2024</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991C90-F336-42D7-B129-BCB6697EC391}" type="slidenum">
              <a:rPr lang="en-IN" smtClean="0"/>
              <a:pPr/>
              <a:t>‹#›</a:t>
            </a:fld>
            <a:endParaRPr lang="en-IN"/>
          </a:p>
        </p:txBody>
      </p:sp>
    </p:spTree>
    <p:extLst>
      <p:ext uri="{BB962C8B-B14F-4D97-AF65-F5344CB8AC3E}">
        <p14:creationId xmlns="" xmlns:p14="http://schemas.microsoft.com/office/powerpoint/2010/main" val="7015138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0"/>
        <p:cNvGrpSpPr/>
        <p:nvPr/>
      </p:nvGrpSpPr>
      <p:grpSpPr>
        <a:xfrm>
          <a:off x="0" y="0"/>
          <a:ext cx="0" cy="0"/>
          <a:chOff x="0" y="0"/>
          <a:chExt cx="0" cy="0"/>
        </a:xfrm>
      </p:grpSpPr>
      <p:sp>
        <p:nvSpPr>
          <p:cNvPr id="4221" name="Google Shape;4221;p3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22" name="Google Shape;4222;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04"/>
        <p:cNvGrpSpPr/>
        <p:nvPr/>
      </p:nvGrpSpPr>
      <p:grpSpPr>
        <a:xfrm>
          <a:off x="0" y="0"/>
          <a:ext cx="0" cy="0"/>
          <a:chOff x="0" y="0"/>
          <a:chExt cx="0" cy="0"/>
        </a:xfrm>
      </p:grpSpPr>
      <p:sp>
        <p:nvSpPr>
          <p:cNvPr id="13205" name="Google Shape;13205;p19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206" name="Google Shape;13206;p1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bg>
      <p:bgPr>
        <a:gradFill>
          <a:gsLst>
            <a:gs pos="0">
              <a:schemeClr val="lt1"/>
            </a:gs>
            <a:gs pos="81000">
              <a:srgbClr val="EEEEEE"/>
            </a:gs>
            <a:gs pos="100000">
              <a:srgbClr val="D8D8D8"/>
            </a:gs>
          </a:gsLst>
          <a:path path="circle">
            <a:fillToRect l="50000" t="50000" r="50000" b="50000"/>
          </a:path>
          <a:tileRect/>
        </a:gradFill>
        <a:effectLst/>
      </p:bgPr>
    </p:bg>
    <p:spTree>
      <p:nvGrpSpPr>
        <p:cNvPr id="1" name="Shape 774"/>
        <p:cNvGrpSpPr/>
        <p:nvPr/>
      </p:nvGrpSpPr>
      <p:grpSpPr>
        <a:xfrm>
          <a:off x="0" y="0"/>
          <a:ext cx="0" cy="0"/>
          <a:chOff x="0" y="0"/>
          <a:chExt cx="0" cy="0"/>
        </a:xfrm>
      </p:grpSpPr>
      <p:sp>
        <p:nvSpPr>
          <p:cNvPr id="775" name="Google Shape;775;p263"/>
          <p:cNvSpPr txBox="1">
            <a:spLocks noGrp="1"/>
          </p:cNvSpPr>
          <p:nvPr>
            <p:ph type="dt" idx="10"/>
          </p:nvPr>
        </p:nvSpPr>
        <p:spPr>
          <a:xfrm>
            <a:off x="609600" y="6356352"/>
            <a:ext cx="2844800" cy="365125"/>
          </a:xfrm>
          <a:prstGeom prst="rect">
            <a:avLst/>
          </a:prstGeom>
          <a:noFill/>
          <a:ln>
            <a:noFill/>
          </a:ln>
        </p:spPr>
        <p:txBody>
          <a:bodyPr spcFirstLastPara="1" wrap="square" lIns="121875" tIns="60925" rIns="121875" bIns="609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6" name="Google Shape;776;p263"/>
          <p:cNvSpPr txBox="1">
            <a:spLocks noGrp="1"/>
          </p:cNvSpPr>
          <p:nvPr>
            <p:ph type="ftr" idx="11"/>
          </p:nvPr>
        </p:nvSpPr>
        <p:spPr>
          <a:xfrm>
            <a:off x="4165601" y="6356352"/>
            <a:ext cx="3860800" cy="365125"/>
          </a:xfrm>
          <a:prstGeom prst="rect">
            <a:avLst/>
          </a:prstGeom>
          <a:noFill/>
          <a:ln>
            <a:noFill/>
          </a:ln>
        </p:spPr>
        <p:txBody>
          <a:bodyPr spcFirstLastPara="1" wrap="square" lIns="121875" tIns="60925" rIns="121875" bIns="60925"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7" name="Google Shape;777;p263"/>
          <p:cNvSpPr txBox="1">
            <a:spLocks noGrp="1"/>
          </p:cNvSpPr>
          <p:nvPr>
            <p:ph type="sldNum" idx="12"/>
          </p:nvPr>
        </p:nvSpPr>
        <p:spPr>
          <a:xfrm>
            <a:off x="8737601" y="6356352"/>
            <a:ext cx="2844800" cy="365125"/>
          </a:xfrm>
          <a:prstGeom prst="rect">
            <a:avLst/>
          </a:prstGeom>
          <a:noFill/>
          <a:ln>
            <a:noFill/>
          </a:ln>
        </p:spPr>
        <p:txBody>
          <a:bodyPr spcFirstLastPara="1" wrap="square" lIns="121875" tIns="60925" rIns="121875" bIns="60925"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fld id="{00000000-1234-1234-1234-123412341234}" type="slidenum">
              <a:rPr lang="en-US" smtClean="0"/>
              <a:pPr/>
              <a:t>‹#›</a:t>
            </a:fld>
            <a:endParaRPr lang="en-US"/>
          </a:p>
        </p:txBody>
      </p:sp>
    </p:spTree>
    <p:extLst>
      <p:ext uri="{BB962C8B-B14F-4D97-AF65-F5344CB8AC3E}">
        <p14:creationId xmlns="" xmlns:p14="http://schemas.microsoft.com/office/powerpoint/2010/main" val="34201989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2_Title Slide">
  <p:cSld name="2_Title Slide">
    <p:bg>
      <p:bgPr>
        <a:gradFill>
          <a:gsLst>
            <a:gs pos="0">
              <a:schemeClr val="lt1"/>
            </a:gs>
            <a:gs pos="81000">
              <a:srgbClr val="EEEEEE"/>
            </a:gs>
            <a:gs pos="100000">
              <a:srgbClr val="D8D8D8"/>
            </a:gs>
          </a:gsLst>
          <a:path path="circle">
            <a:fillToRect l="50000" t="50000" r="50000" b="50000"/>
          </a:path>
          <a:tileRect/>
        </a:gradFill>
        <a:effectLst/>
      </p:bgPr>
    </p:bg>
    <p:spTree>
      <p:nvGrpSpPr>
        <p:cNvPr id="1" name="Shape 778"/>
        <p:cNvGrpSpPr/>
        <p:nvPr/>
      </p:nvGrpSpPr>
      <p:grpSpPr>
        <a:xfrm>
          <a:off x="0" y="0"/>
          <a:ext cx="0" cy="0"/>
          <a:chOff x="0" y="0"/>
          <a:chExt cx="0" cy="0"/>
        </a:xfrm>
      </p:grpSpPr>
      <p:sp>
        <p:nvSpPr>
          <p:cNvPr id="779" name="Google Shape;779;p473"/>
          <p:cNvSpPr txBox="1">
            <a:spLocks noGrp="1"/>
          </p:cNvSpPr>
          <p:nvPr>
            <p:ph type="ctrTitle"/>
          </p:nvPr>
        </p:nvSpPr>
        <p:spPr>
          <a:xfrm>
            <a:off x="627612" y="3043730"/>
            <a:ext cx="5472863" cy="2137870"/>
          </a:xfrm>
          <a:prstGeom prst="rect">
            <a:avLst/>
          </a:prstGeom>
          <a:noFill/>
          <a:ln>
            <a:noFill/>
          </a:ln>
        </p:spPr>
        <p:txBody>
          <a:bodyPr spcFirstLastPara="1" wrap="square" lIns="0" tIns="0" rIns="0" bIns="0" anchor="b" anchorCtr="0">
            <a:noAutofit/>
          </a:bodyPr>
          <a:lstStyle>
            <a:lvl1pPr lvl="0" algn="l">
              <a:spcBef>
                <a:spcPts val="0"/>
              </a:spcBef>
              <a:spcAft>
                <a:spcPts val="0"/>
              </a:spcAft>
              <a:buClr>
                <a:srgbClr val="3F3F3F"/>
              </a:buClr>
              <a:buSzPts val="4000"/>
              <a:buFont typeface="Arial"/>
              <a:buNone/>
              <a:defRPr sz="4000" b="0">
                <a:solidFill>
                  <a:srgbClr val="3F3F3F"/>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80" name="Google Shape;780;p473"/>
          <p:cNvSpPr txBox="1">
            <a:spLocks noGrp="1"/>
          </p:cNvSpPr>
          <p:nvPr>
            <p:ph type="dt" idx="10"/>
          </p:nvPr>
        </p:nvSpPr>
        <p:spPr>
          <a:xfrm>
            <a:off x="609600" y="6356352"/>
            <a:ext cx="2844800" cy="365125"/>
          </a:xfrm>
          <a:prstGeom prst="rect">
            <a:avLst/>
          </a:prstGeom>
          <a:noFill/>
          <a:ln>
            <a:noFill/>
          </a:ln>
        </p:spPr>
        <p:txBody>
          <a:bodyPr spcFirstLastPara="1" wrap="square" lIns="121875" tIns="60925" rIns="121875" bIns="609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1" name="Google Shape;781;p473"/>
          <p:cNvSpPr txBox="1">
            <a:spLocks noGrp="1"/>
          </p:cNvSpPr>
          <p:nvPr>
            <p:ph type="ftr" idx="11"/>
          </p:nvPr>
        </p:nvSpPr>
        <p:spPr>
          <a:xfrm>
            <a:off x="4165601" y="6356352"/>
            <a:ext cx="3860800" cy="365125"/>
          </a:xfrm>
          <a:prstGeom prst="rect">
            <a:avLst/>
          </a:prstGeom>
          <a:noFill/>
          <a:ln>
            <a:noFill/>
          </a:ln>
        </p:spPr>
        <p:txBody>
          <a:bodyPr spcFirstLastPara="1" wrap="square" lIns="121875" tIns="60925" rIns="121875" bIns="60925"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2" name="Google Shape;782;p473"/>
          <p:cNvSpPr txBox="1">
            <a:spLocks noGrp="1"/>
          </p:cNvSpPr>
          <p:nvPr>
            <p:ph type="sldNum" idx="12"/>
          </p:nvPr>
        </p:nvSpPr>
        <p:spPr>
          <a:xfrm>
            <a:off x="8737601" y="6356352"/>
            <a:ext cx="2844800" cy="365125"/>
          </a:xfrm>
          <a:prstGeom prst="rect">
            <a:avLst/>
          </a:prstGeom>
          <a:noFill/>
          <a:ln>
            <a:noFill/>
          </a:ln>
        </p:spPr>
        <p:txBody>
          <a:bodyPr spcFirstLastPara="1" wrap="square" lIns="121875" tIns="60925" rIns="121875" bIns="60925"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fld id="{00000000-1234-1234-1234-123412341234}" type="slidenum">
              <a:rPr lang="en-US" smtClean="0"/>
              <a:pPr/>
              <a:t>‹#›</a:t>
            </a:fld>
            <a:endParaRPr lang="en-US"/>
          </a:p>
        </p:txBody>
      </p:sp>
      <p:sp>
        <p:nvSpPr>
          <p:cNvPr id="783" name="Google Shape;783;p473"/>
          <p:cNvSpPr txBox="1">
            <a:spLocks noGrp="1"/>
          </p:cNvSpPr>
          <p:nvPr>
            <p:ph type="body" idx="1"/>
          </p:nvPr>
        </p:nvSpPr>
        <p:spPr>
          <a:xfrm>
            <a:off x="614297" y="5357596"/>
            <a:ext cx="5481703" cy="738404"/>
          </a:xfrm>
          <a:prstGeom prst="rect">
            <a:avLst/>
          </a:prstGeom>
          <a:noFill/>
          <a:ln>
            <a:noFill/>
          </a:ln>
        </p:spPr>
        <p:txBody>
          <a:bodyPr spcFirstLastPara="1" wrap="square" lIns="0" tIns="60925" rIns="0" bIns="60925" anchor="t" anchorCtr="0">
            <a:normAutofit/>
          </a:bodyPr>
          <a:lstStyle>
            <a:lvl1pPr marL="457200" lvl="0" indent="-228600" algn="l">
              <a:spcBef>
                <a:spcPts val="360"/>
              </a:spcBef>
              <a:spcAft>
                <a:spcPts val="0"/>
              </a:spcAft>
              <a:buClr>
                <a:srgbClr val="3F3F3F"/>
              </a:buClr>
              <a:buSzPts val="1800"/>
              <a:buFont typeface="Arial"/>
              <a:buNone/>
              <a:defRPr sz="1800">
                <a:latin typeface="Arial"/>
                <a:ea typeface="Arial"/>
                <a:cs typeface="Arial"/>
                <a:sym typeface="Arial"/>
              </a:defRPr>
            </a:lvl1pPr>
            <a:lvl2pPr marL="914400" lvl="1" indent="-228600" algn="l">
              <a:spcBef>
                <a:spcPts val="360"/>
              </a:spcBef>
              <a:spcAft>
                <a:spcPts val="0"/>
              </a:spcAft>
              <a:buClr>
                <a:schemeClr val="dk1"/>
              </a:buClr>
              <a:buSzPts val="1800"/>
              <a:buNone/>
              <a:defRPr/>
            </a:lvl2pPr>
            <a:lvl3pPr marL="1371600" lvl="2" indent="-228600" algn="l">
              <a:spcBef>
                <a:spcPts val="360"/>
              </a:spcBef>
              <a:spcAft>
                <a:spcPts val="0"/>
              </a:spcAft>
              <a:buClr>
                <a:schemeClr val="dk1"/>
              </a:buClr>
              <a:buSzPts val="1800"/>
              <a:buNone/>
              <a:defRPr/>
            </a:lvl3pPr>
            <a:lvl4pPr marL="1828800" lvl="3" indent="-228600" algn="l">
              <a:spcBef>
                <a:spcPts val="360"/>
              </a:spcBef>
              <a:spcAft>
                <a:spcPts val="0"/>
              </a:spcAft>
              <a:buClr>
                <a:schemeClr val="dk1"/>
              </a:buClr>
              <a:buSzPts val="1800"/>
              <a:buNone/>
              <a:defRPr/>
            </a:lvl4pPr>
            <a:lvl5pPr marL="2286000" lvl="4" indent="-228600" algn="l">
              <a:spcBef>
                <a:spcPts val="360"/>
              </a:spcBef>
              <a:spcAft>
                <a:spcPts val="0"/>
              </a:spcAft>
              <a:buClr>
                <a:schemeClr val="dk1"/>
              </a:buClr>
              <a:buSzPts val="1800"/>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extLst>
      <p:ext uri="{BB962C8B-B14F-4D97-AF65-F5344CB8AC3E}">
        <p14:creationId xmlns="" xmlns:p14="http://schemas.microsoft.com/office/powerpoint/2010/main" val="36157544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bg>
      <p:bgPr>
        <a:gradFill>
          <a:gsLst>
            <a:gs pos="0">
              <a:schemeClr val="lt1"/>
            </a:gs>
            <a:gs pos="81000">
              <a:srgbClr val="EEEEEE"/>
            </a:gs>
            <a:gs pos="100000">
              <a:srgbClr val="D8D8D8"/>
            </a:gs>
          </a:gsLst>
          <a:path path="circle">
            <a:fillToRect l="50000" t="50000" r="50000" b="50000"/>
          </a:path>
          <a:tileRect/>
        </a:gradFill>
        <a:effectLst/>
      </p:bgPr>
    </p:bg>
    <p:spTree>
      <p:nvGrpSpPr>
        <p:cNvPr id="1" name="Shape 784"/>
        <p:cNvGrpSpPr/>
        <p:nvPr/>
      </p:nvGrpSpPr>
      <p:grpSpPr>
        <a:xfrm>
          <a:off x="0" y="0"/>
          <a:ext cx="0" cy="0"/>
          <a:chOff x="0" y="0"/>
          <a:chExt cx="0" cy="0"/>
        </a:xfrm>
      </p:grpSpPr>
      <p:sp>
        <p:nvSpPr>
          <p:cNvPr id="785" name="Google Shape;785;p474"/>
          <p:cNvSpPr txBox="1">
            <a:spLocks noGrp="1"/>
          </p:cNvSpPr>
          <p:nvPr>
            <p:ph type="title"/>
          </p:nvPr>
        </p:nvSpPr>
        <p:spPr>
          <a:xfrm>
            <a:off x="609600" y="274640"/>
            <a:ext cx="10972801" cy="711081"/>
          </a:xfrm>
          <a:prstGeom prst="rect">
            <a:avLst/>
          </a:prstGeom>
          <a:noFill/>
          <a:ln>
            <a:noFill/>
          </a:ln>
        </p:spPr>
        <p:txBody>
          <a:bodyPr spcFirstLastPara="1" wrap="square" lIns="0" tIns="60925" rIns="0" bIns="60925" anchor="ctr" anchorCtr="0">
            <a:normAutofit/>
          </a:bodyPr>
          <a:lstStyle>
            <a:lvl1pPr lvl="0" algn="l">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86" name="Google Shape;786;p474"/>
          <p:cNvSpPr txBox="1">
            <a:spLocks noGrp="1"/>
          </p:cNvSpPr>
          <p:nvPr>
            <p:ph type="body" idx="1"/>
          </p:nvPr>
        </p:nvSpPr>
        <p:spPr>
          <a:xfrm>
            <a:off x="609600" y="1138426"/>
            <a:ext cx="10972801" cy="4987739"/>
          </a:xfrm>
          <a:prstGeom prst="rect">
            <a:avLst/>
          </a:prstGeom>
          <a:noFill/>
          <a:ln>
            <a:noFill/>
          </a:ln>
        </p:spPr>
        <p:txBody>
          <a:bodyPr spcFirstLastPara="1" wrap="square" lIns="0" tIns="60925" rIns="0" bIns="60925" anchor="t" anchorCtr="0">
            <a:normAutofit/>
          </a:bodyPr>
          <a:lstStyle>
            <a:lvl1pPr marL="457200" lvl="0" indent="-228600" algn="l">
              <a:spcBef>
                <a:spcPts val="360"/>
              </a:spcBef>
              <a:spcAft>
                <a:spcPts val="0"/>
              </a:spcAft>
              <a:buClr>
                <a:srgbClr val="3F3F3F"/>
              </a:buClr>
              <a:buSzPts val="1800"/>
              <a:buNone/>
              <a:defRPr/>
            </a:lvl1pPr>
            <a:lvl2pPr marL="914400" lvl="1" indent="-228600" algn="l">
              <a:spcBef>
                <a:spcPts val="360"/>
              </a:spcBef>
              <a:spcAft>
                <a:spcPts val="0"/>
              </a:spcAft>
              <a:buClr>
                <a:schemeClr val="dk1"/>
              </a:buClr>
              <a:buSzPts val="1800"/>
              <a:buNone/>
              <a:defRPr/>
            </a:lvl2pPr>
            <a:lvl3pPr marL="1371600" lvl="2" indent="-228600" algn="l">
              <a:spcBef>
                <a:spcPts val="360"/>
              </a:spcBef>
              <a:spcAft>
                <a:spcPts val="0"/>
              </a:spcAft>
              <a:buClr>
                <a:schemeClr val="dk1"/>
              </a:buClr>
              <a:buSzPts val="1800"/>
              <a:buNone/>
              <a:defRPr/>
            </a:lvl3pPr>
            <a:lvl4pPr marL="1828800" lvl="3" indent="-228600" algn="l">
              <a:spcBef>
                <a:spcPts val="360"/>
              </a:spcBef>
              <a:spcAft>
                <a:spcPts val="0"/>
              </a:spcAft>
              <a:buClr>
                <a:schemeClr val="dk1"/>
              </a:buClr>
              <a:buSzPts val="1800"/>
              <a:buNone/>
              <a:defRPr/>
            </a:lvl4pPr>
            <a:lvl5pPr marL="2286000" lvl="4" indent="-228600" algn="l">
              <a:spcBef>
                <a:spcPts val="360"/>
              </a:spcBef>
              <a:spcAft>
                <a:spcPts val="0"/>
              </a:spcAft>
              <a:buClr>
                <a:schemeClr val="dk1"/>
              </a:buClr>
              <a:buSzPts val="1800"/>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87" name="Google Shape;787;p474"/>
          <p:cNvSpPr txBox="1">
            <a:spLocks noGrp="1"/>
          </p:cNvSpPr>
          <p:nvPr>
            <p:ph type="dt" idx="10"/>
          </p:nvPr>
        </p:nvSpPr>
        <p:spPr>
          <a:xfrm>
            <a:off x="609600" y="6356352"/>
            <a:ext cx="2844800" cy="365125"/>
          </a:xfrm>
          <a:prstGeom prst="rect">
            <a:avLst/>
          </a:prstGeom>
          <a:noFill/>
          <a:ln>
            <a:noFill/>
          </a:ln>
        </p:spPr>
        <p:txBody>
          <a:bodyPr spcFirstLastPara="1" wrap="square" lIns="121875" tIns="60925" rIns="121875" bIns="609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8" name="Google Shape;788;p474"/>
          <p:cNvSpPr txBox="1">
            <a:spLocks noGrp="1"/>
          </p:cNvSpPr>
          <p:nvPr>
            <p:ph type="ftr" idx="11"/>
          </p:nvPr>
        </p:nvSpPr>
        <p:spPr>
          <a:xfrm>
            <a:off x="4165601" y="6356352"/>
            <a:ext cx="3860800" cy="365125"/>
          </a:xfrm>
          <a:prstGeom prst="rect">
            <a:avLst/>
          </a:prstGeom>
          <a:noFill/>
          <a:ln>
            <a:noFill/>
          </a:ln>
        </p:spPr>
        <p:txBody>
          <a:bodyPr spcFirstLastPara="1" wrap="square" lIns="121875" tIns="60925" rIns="121875" bIns="60925"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9" name="Google Shape;789;p474"/>
          <p:cNvSpPr txBox="1">
            <a:spLocks noGrp="1"/>
          </p:cNvSpPr>
          <p:nvPr>
            <p:ph type="sldNum" idx="12"/>
          </p:nvPr>
        </p:nvSpPr>
        <p:spPr>
          <a:xfrm>
            <a:off x="8737601" y="6356352"/>
            <a:ext cx="2844800" cy="365125"/>
          </a:xfrm>
          <a:prstGeom prst="rect">
            <a:avLst/>
          </a:prstGeom>
          <a:noFill/>
          <a:ln>
            <a:noFill/>
          </a:ln>
        </p:spPr>
        <p:txBody>
          <a:bodyPr spcFirstLastPara="1" wrap="square" lIns="121875" tIns="60925" rIns="121875" bIns="60925"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fld id="{00000000-1234-1234-1234-123412341234}" type="slidenum">
              <a:rPr lang="en-US" smtClean="0"/>
              <a:pPr/>
              <a:t>‹#›</a:t>
            </a:fld>
            <a:endParaRPr lang="en-US"/>
          </a:p>
        </p:txBody>
      </p:sp>
    </p:spTree>
    <p:extLst>
      <p:ext uri="{BB962C8B-B14F-4D97-AF65-F5344CB8AC3E}">
        <p14:creationId xmlns="" xmlns:p14="http://schemas.microsoft.com/office/powerpoint/2010/main" val="41962241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 Content">
    <p:bg>
      <p:bgPr>
        <a:gradFill>
          <a:gsLst>
            <a:gs pos="0">
              <a:schemeClr val="lt1"/>
            </a:gs>
            <a:gs pos="81000">
              <a:srgbClr val="EEEEEE"/>
            </a:gs>
            <a:gs pos="100000">
              <a:srgbClr val="D8D8D8"/>
            </a:gs>
          </a:gsLst>
          <a:path path="circle">
            <a:fillToRect l="50000" t="50000" r="50000" b="50000"/>
          </a:path>
          <a:tileRect/>
        </a:gradFill>
        <a:effectLst/>
      </p:bgPr>
    </p:bg>
    <p:spTree>
      <p:nvGrpSpPr>
        <p:cNvPr id="1" name="Shape 790"/>
        <p:cNvGrpSpPr/>
        <p:nvPr/>
      </p:nvGrpSpPr>
      <p:grpSpPr>
        <a:xfrm>
          <a:off x="0" y="0"/>
          <a:ext cx="0" cy="0"/>
          <a:chOff x="0" y="0"/>
          <a:chExt cx="0" cy="0"/>
        </a:xfrm>
      </p:grpSpPr>
      <p:sp>
        <p:nvSpPr>
          <p:cNvPr id="791" name="Google Shape;791;p475"/>
          <p:cNvSpPr txBox="1">
            <a:spLocks noGrp="1"/>
          </p:cNvSpPr>
          <p:nvPr>
            <p:ph type="title"/>
          </p:nvPr>
        </p:nvSpPr>
        <p:spPr>
          <a:xfrm>
            <a:off x="609600" y="274640"/>
            <a:ext cx="10972801" cy="711081"/>
          </a:xfrm>
          <a:prstGeom prst="rect">
            <a:avLst/>
          </a:prstGeom>
          <a:noFill/>
          <a:ln>
            <a:noFill/>
          </a:ln>
        </p:spPr>
        <p:txBody>
          <a:bodyPr spcFirstLastPara="1" wrap="square" lIns="0" tIns="60925" rIns="0" bIns="60925" anchor="ctr" anchorCtr="0">
            <a:normAutofit/>
          </a:bodyPr>
          <a:lstStyle>
            <a:lvl1pPr lvl="0" algn="l">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92" name="Google Shape;792;p475"/>
          <p:cNvSpPr txBox="1">
            <a:spLocks noGrp="1"/>
          </p:cNvSpPr>
          <p:nvPr>
            <p:ph type="body" idx="1"/>
          </p:nvPr>
        </p:nvSpPr>
        <p:spPr>
          <a:xfrm>
            <a:off x="609600" y="1600202"/>
            <a:ext cx="5384800" cy="4525963"/>
          </a:xfrm>
          <a:prstGeom prst="rect">
            <a:avLst/>
          </a:prstGeom>
          <a:noFill/>
          <a:ln>
            <a:noFill/>
          </a:ln>
        </p:spPr>
        <p:txBody>
          <a:bodyPr spcFirstLastPara="1" wrap="square" lIns="0" tIns="60925" rIns="0" bIns="60925" anchor="t" anchorCtr="0">
            <a:normAutofit/>
          </a:bodyPr>
          <a:lstStyle>
            <a:lvl1pPr marL="457200" lvl="0" indent="-228600" algn="l">
              <a:spcBef>
                <a:spcPts val="360"/>
              </a:spcBef>
              <a:spcAft>
                <a:spcPts val="0"/>
              </a:spcAft>
              <a:buClr>
                <a:srgbClr val="3F3F3F"/>
              </a:buClr>
              <a:buSzPts val="1800"/>
              <a:buFont typeface="Arial"/>
              <a:buNone/>
              <a:defRPr sz="1800">
                <a:solidFill>
                  <a:srgbClr val="3F3F3F"/>
                </a:solidFill>
              </a:defRPr>
            </a:lvl1pPr>
            <a:lvl2pPr marL="914400" lvl="1" indent="-228600" algn="l">
              <a:spcBef>
                <a:spcPts val="560"/>
              </a:spcBef>
              <a:spcAft>
                <a:spcPts val="0"/>
              </a:spcAft>
              <a:buClr>
                <a:schemeClr val="dk1"/>
              </a:buClr>
              <a:buSzPts val="2800"/>
              <a:buFont typeface="Arial"/>
              <a:buNone/>
              <a:defRPr sz="2800"/>
            </a:lvl2pPr>
            <a:lvl3pPr marL="1371600" lvl="2" indent="-228600" algn="l">
              <a:spcBef>
                <a:spcPts val="480"/>
              </a:spcBef>
              <a:spcAft>
                <a:spcPts val="0"/>
              </a:spcAft>
              <a:buClr>
                <a:schemeClr val="dk1"/>
              </a:buClr>
              <a:buSzPts val="2400"/>
              <a:buFont typeface="Arial"/>
              <a:buNone/>
              <a:defRPr sz="2400"/>
            </a:lvl3pPr>
            <a:lvl4pPr marL="1828800" lvl="3" indent="-228600" algn="l">
              <a:spcBef>
                <a:spcPts val="400"/>
              </a:spcBef>
              <a:spcAft>
                <a:spcPts val="0"/>
              </a:spcAft>
              <a:buClr>
                <a:schemeClr val="dk1"/>
              </a:buClr>
              <a:buSzPts val="2000"/>
              <a:buFont typeface="Arial"/>
              <a:buNone/>
              <a:defRPr sz="2000"/>
            </a:lvl4pPr>
            <a:lvl5pPr marL="2286000" lvl="4" indent="-228600" algn="l">
              <a:spcBef>
                <a:spcPts val="400"/>
              </a:spcBef>
              <a:spcAft>
                <a:spcPts val="0"/>
              </a:spcAft>
              <a:buClr>
                <a:schemeClr val="dk1"/>
              </a:buClr>
              <a:buSzPts val="2000"/>
              <a:buFont typeface="Arial"/>
              <a:buNone/>
              <a:defRPr sz="2000"/>
            </a:lvl5pPr>
            <a:lvl6pPr marL="2743200" lvl="5" indent="-381000" algn="l">
              <a:spcBef>
                <a:spcPts val="480"/>
              </a:spcBef>
              <a:spcAft>
                <a:spcPts val="0"/>
              </a:spcAft>
              <a:buClr>
                <a:schemeClr val="dk1"/>
              </a:buClr>
              <a:buSzPts val="2400"/>
              <a:buChar char="•"/>
              <a:defRPr sz="2400"/>
            </a:lvl6pPr>
            <a:lvl7pPr marL="3200400" lvl="6" indent="-381000" algn="l">
              <a:spcBef>
                <a:spcPts val="480"/>
              </a:spcBef>
              <a:spcAft>
                <a:spcPts val="0"/>
              </a:spcAft>
              <a:buClr>
                <a:schemeClr val="dk1"/>
              </a:buClr>
              <a:buSzPts val="2400"/>
              <a:buChar char="•"/>
              <a:defRPr sz="2400"/>
            </a:lvl7pPr>
            <a:lvl8pPr marL="3657600" lvl="7" indent="-381000" algn="l">
              <a:spcBef>
                <a:spcPts val="480"/>
              </a:spcBef>
              <a:spcAft>
                <a:spcPts val="0"/>
              </a:spcAft>
              <a:buClr>
                <a:schemeClr val="dk1"/>
              </a:buClr>
              <a:buSzPts val="2400"/>
              <a:buChar char="•"/>
              <a:defRPr sz="2400"/>
            </a:lvl8pPr>
            <a:lvl9pPr marL="4114800" lvl="8" indent="-381000" algn="l">
              <a:spcBef>
                <a:spcPts val="480"/>
              </a:spcBef>
              <a:spcAft>
                <a:spcPts val="0"/>
              </a:spcAft>
              <a:buClr>
                <a:schemeClr val="dk1"/>
              </a:buClr>
              <a:buSzPts val="2400"/>
              <a:buChar char="•"/>
              <a:defRPr sz="2400"/>
            </a:lvl9pPr>
          </a:lstStyle>
          <a:p>
            <a:endParaRPr/>
          </a:p>
        </p:txBody>
      </p:sp>
      <p:sp>
        <p:nvSpPr>
          <p:cNvPr id="793" name="Google Shape;793;p475"/>
          <p:cNvSpPr txBox="1">
            <a:spLocks noGrp="1"/>
          </p:cNvSpPr>
          <p:nvPr>
            <p:ph type="body" idx="2"/>
          </p:nvPr>
        </p:nvSpPr>
        <p:spPr>
          <a:xfrm>
            <a:off x="6197600" y="1600202"/>
            <a:ext cx="5384800" cy="4525963"/>
          </a:xfrm>
          <a:prstGeom prst="rect">
            <a:avLst/>
          </a:prstGeom>
          <a:noFill/>
          <a:ln>
            <a:noFill/>
          </a:ln>
        </p:spPr>
        <p:txBody>
          <a:bodyPr spcFirstLastPara="1" wrap="square" lIns="0" tIns="60925" rIns="0" bIns="60925" anchor="t" anchorCtr="0">
            <a:normAutofit/>
          </a:bodyPr>
          <a:lstStyle>
            <a:lvl1pPr marL="457200" lvl="0" indent="-228600" algn="l">
              <a:spcBef>
                <a:spcPts val="360"/>
              </a:spcBef>
              <a:spcAft>
                <a:spcPts val="0"/>
              </a:spcAft>
              <a:buClr>
                <a:srgbClr val="3F3F3F"/>
              </a:buClr>
              <a:buSzPts val="1800"/>
              <a:buFont typeface="Arial"/>
              <a:buNone/>
              <a:defRPr sz="1800">
                <a:solidFill>
                  <a:srgbClr val="3F3F3F"/>
                </a:solidFill>
              </a:defRPr>
            </a:lvl1pPr>
            <a:lvl2pPr marL="914400" lvl="1" indent="-228600" algn="l">
              <a:spcBef>
                <a:spcPts val="560"/>
              </a:spcBef>
              <a:spcAft>
                <a:spcPts val="0"/>
              </a:spcAft>
              <a:buClr>
                <a:schemeClr val="dk1"/>
              </a:buClr>
              <a:buSzPts val="2800"/>
              <a:buFont typeface="Arial"/>
              <a:buNone/>
              <a:defRPr sz="2800"/>
            </a:lvl2pPr>
            <a:lvl3pPr marL="1371600" lvl="2" indent="-228600" algn="l">
              <a:spcBef>
                <a:spcPts val="480"/>
              </a:spcBef>
              <a:spcAft>
                <a:spcPts val="0"/>
              </a:spcAft>
              <a:buClr>
                <a:schemeClr val="dk1"/>
              </a:buClr>
              <a:buSzPts val="2400"/>
              <a:buFont typeface="Arial"/>
              <a:buNone/>
              <a:defRPr sz="2400"/>
            </a:lvl3pPr>
            <a:lvl4pPr marL="1828800" lvl="3" indent="-228600" algn="l">
              <a:spcBef>
                <a:spcPts val="400"/>
              </a:spcBef>
              <a:spcAft>
                <a:spcPts val="0"/>
              </a:spcAft>
              <a:buClr>
                <a:schemeClr val="dk1"/>
              </a:buClr>
              <a:buSzPts val="2000"/>
              <a:buFont typeface="Arial"/>
              <a:buNone/>
              <a:defRPr sz="2000"/>
            </a:lvl4pPr>
            <a:lvl5pPr marL="2286000" lvl="4" indent="-228600" algn="l">
              <a:spcBef>
                <a:spcPts val="400"/>
              </a:spcBef>
              <a:spcAft>
                <a:spcPts val="0"/>
              </a:spcAft>
              <a:buClr>
                <a:schemeClr val="dk1"/>
              </a:buClr>
              <a:buSzPts val="2000"/>
              <a:buFont typeface="Arial"/>
              <a:buNone/>
              <a:defRPr sz="2000"/>
            </a:lvl5pPr>
            <a:lvl6pPr marL="2743200" lvl="5" indent="-381000" algn="l">
              <a:spcBef>
                <a:spcPts val="480"/>
              </a:spcBef>
              <a:spcAft>
                <a:spcPts val="0"/>
              </a:spcAft>
              <a:buClr>
                <a:schemeClr val="dk1"/>
              </a:buClr>
              <a:buSzPts val="2400"/>
              <a:buChar char="•"/>
              <a:defRPr sz="2400"/>
            </a:lvl6pPr>
            <a:lvl7pPr marL="3200400" lvl="6" indent="-381000" algn="l">
              <a:spcBef>
                <a:spcPts val="480"/>
              </a:spcBef>
              <a:spcAft>
                <a:spcPts val="0"/>
              </a:spcAft>
              <a:buClr>
                <a:schemeClr val="dk1"/>
              </a:buClr>
              <a:buSzPts val="2400"/>
              <a:buChar char="•"/>
              <a:defRPr sz="2400"/>
            </a:lvl7pPr>
            <a:lvl8pPr marL="3657600" lvl="7" indent="-381000" algn="l">
              <a:spcBef>
                <a:spcPts val="480"/>
              </a:spcBef>
              <a:spcAft>
                <a:spcPts val="0"/>
              </a:spcAft>
              <a:buClr>
                <a:schemeClr val="dk1"/>
              </a:buClr>
              <a:buSzPts val="2400"/>
              <a:buChar char="•"/>
              <a:defRPr sz="2400"/>
            </a:lvl8pPr>
            <a:lvl9pPr marL="4114800" lvl="8" indent="-381000" algn="l">
              <a:spcBef>
                <a:spcPts val="480"/>
              </a:spcBef>
              <a:spcAft>
                <a:spcPts val="0"/>
              </a:spcAft>
              <a:buClr>
                <a:schemeClr val="dk1"/>
              </a:buClr>
              <a:buSzPts val="2400"/>
              <a:buChar char="•"/>
              <a:defRPr sz="2400"/>
            </a:lvl9pPr>
          </a:lstStyle>
          <a:p>
            <a:endParaRPr/>
          </a:p>
        </p:txBody>
      </p:sp>
      <p:sp>
        <p:nvSpPr>
          <p:cNvPr id="794" name="Google Shape;794;p475"/>
          <p:cNvSpPr txBox="1">
            <a:spLocks noGrp="1"/>
          </p:cNvSpPr>
          <p:nvPr>
            <p:ph type="dt" idx="10"/>
          </p:nvPr>
        </p:nvSpPr>
        <p:spPr>
          <a:xfrm>
            <a:off x="609600" y="6356352"/>
            <a:ext cx="2844800" cy="365125"/>
          </a:xfrm>
          <a:prstGeom prst="rect">
            <a:avLst/>
          </a:prstGeom>
          <a:noFill/>
          <a:ln>
            <a:noFill/>
          </a:ln>
        </p:spPr>
        <p:txBody>
          <a:bodyPr spcFirstLastPara="1" wrap="square" lIns="121875" tIns="60925" rIns="121875" bIns="609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5" name="Google Shape;795;p475"/>
          <p:cNvSpPr txBox="1">
            <a:spLocks noGrp="1"/>
          </p:cNvSpPr>
          <p:nvPr>
            <p:ph type="ftr" idx="11"/>
          </p:nvPr>
        </p:nvSpPr>
        <p:spPr>
          <a:xfrm>
            <a:off x="4165601" y="6356352"/>
            <a:ext cx="3860800" cy="365125"/>
          </a:xfrm>
          <a:prstGeom prst="rect">
            <a:avLst/>
          </a:prstGeom>
          <a:noFill/>
          <a:ln>
            <a:noFill/>
          </a:ln>
        </p:spPr>
        <p:txBody>
          <a:bodyPr spcFirstLastPara="1" wrap="square" lIns="121875" tIns="60925" rIns="121875" bIns="60925"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6" name="Google Shape;796;p475"/>
          <p:cNvSpPr txBox="1">
            <a:spLocks noGrp="1"/>
          </p:cNvSpPr>
          <p:nvPr>
            <p:ph type="sldNum" idx="12"/>
          </p:nvPr>
        </p:nvSpPr>
        <p:spPr>
          <a:xfrm>
            <a:off x="8737601" y="6356352"/>
            <a:ext cx="2844800" cy="365125"/>
          </a:xfrm>
          <a:prstGeom prst="rect">
            <a:avLst/>
          </a:prstGeom>
          <a:noFill/>
          <a:ln>
            <a:noFill/>
          </a:ln>
        </p:spPr>
        <p:txBody>
          <a:bodyPr spcFirstLastPara="1" wrap="square" lIns="121875" tIns="60925" rIns="121875" bIns="60925"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fld id="{00000000-1234-1234-1234-123412341234}" type="slidenum">
              <a:rPr lang="en-US" smtClean="0"/>
              <a:pPr/>
              <a:t>‹#›</a:t>
            </a:fld>
            <a:endParaRPr lang="en-US"/>
          </a:p>
        </p:txBody>
      </p:sp>
    </p:spTree>
    <p:extLst>
      <p:ext uri="{BB962C8B-B14F-4D97-AF65-F5344CB8AC3E}">
        <p14:creationId xmlns="" xmlns:p14="http://schemas.microsoft.com/office/powerpoint/2010/main" val="13455926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 Only">
    <p:bg>
      <p:bgPr>
        <a:gradFill>
          <a:gsLst>
            <a:gs pos="0">
              <a:schemeClr val="lt1"/>
            </a:gs>
            <a:gs pos="81000">
              <a:srgbClr val="EEEEEE"/>
            </a:gs>
            <a:gs pos="100000">
              <a:srgbClr val="D8D8D8"/>
            </a:gs>
          </a:gsLst>
          <a:path path="circle">
            <a:fillToRect l="50000" t="50000" r="50000" b="50000"/>
          </a:path>
          <a:tileRect/>
        </a:gradFill>
        <a:effectLst/>
      </p:bgPr>
    </p:bg>
    <p:spTree>
      <p:nvGrpSpPr>
        <p:cNvPr id="1" name="Shape 797"/>
        <p:cNvGrpSpPr/>
        <p:nvPr/>
      </p:nvGrpSpPr>
      <p:grpSpPr>
        <a:xfrm>
          <a:off x="0" y="0"/>
          <a:ext cx="0" cy="0"/>
          <a:chOff x="0" y="0"/>
          <a:chExt cx="0" cy="0"/>
        </a:xfrm>
      </p:grpSpPr>
      <p:sp>
        <p:nvSpPr>
          <p:cNvPr id="798" name="Google Shape;798;p476"/>
          <p:cNvSpPr txBox="1">
            <a:spLocks noGrp="1"/>
          </p:cNvSpPr>
          <p:nvPr>
            <p:ph type="title"/>
          </p:nvPr>
        </p:nvSpPr>
        <p:spPr>
          <a:xfrm>
            <a:off x="609600" y="274640"/>
            <a:ext cx="10972801" cy="711081"/>
          </a:xfrm>
          <a:prstGeom prst="rect">
            <a:avLst/>
          </a:prstGeom>
          <a:noFill/>
          <a:ln>
            <a:noFill/>
          </a:ln>
        </p:spPr>
        <p:txBody>
          <a:bodyPr spcFirstLastPara="1" wrap="square" lIns="0" tIns="60925" rIns="0" bIns="60925" anchor="ctr" anchorCtr="0">
            <a:noAutofit/>
          </a:bodyPr>
          <a:lstStyle>
            <a:lvl1pPr lvl="0" algn="l">
              <a:spcBef>
                <a:spcPts val="0"/>
              </a:spcBef>
              <a:spcAft>
                <a:spcPts val="0"/>
              </a:spcAft>
              <a:buClr>
                <a:srgbClr val="3F3F3F"/>
              </a:buClr>
              <a:buSzPts val="3600"/>
              <a:buFont typeface="Calibri"/>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99" name="Google Shape;799;p476"/>
          <p:cNvSpPr txBox="1">
            <a:spLocks noGrp="1"/>
          </p:cNvSpPr>
          <p:nvPr>
            <p:ph type="dt" idx="10"/>
          </p:nvPr>
        </p:nvSpPr>
        <p:spPr>
          <a:xfrm>
            <a:off x="609600" y="6356352"/>
            <a:ext cx="2844800" cy="365125"/>
          </a:xfrm>
          <a:prstGeom prst="rect">
            <a:avLst/>
          </a:prstGeom>
          <a:noFill/>
          <a:ln>
            <a:noFill/>
          </a:ln>
        </p:spPr>
        <p:txBody>
          <a:bodyPr spcFirstLastPara="1" wrap="square" lIns="121875" tIns="60925" rIns="121875" bIns="609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0" name="Google Shape;800;p476"/>
          <p:cNvSpPr txBox="1">
            <a:spLocks noGrp="1"/>
          </p:cNvSpPr>
          <p:nvPr>
            <p:ph type="ftr" idx="11"/>
          </p:nvPr>
        </p:nvSpPr>
        <p:spPr>
          <a:xfrm>
            <a:off x="4165601" y="6356352"/>
            <a:ext cx="3860800" cy="365125"/>
          </a:xfrm>
          <a:prstGeom prst="rect">
            <a:avLst/>
          </a:prstGeom>
          <a:noFill/>
          <a:ln>
            <a:noFill/>
          </a:ln>
        </p:spPr>
        <p:txBody>
          <a:bodyPr spcFirstLastPara="1" wrap="square" lIns="121875" tIns="60925" rIns="121875" bIns="60925"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1" name="Google Shape;801;p476"/>
          <p:cNvSpPr txBox="1">
            <a:spLocks noGrp="1"/>
          </p:cNvSpPr>
          <p:nvPr>
            <p:ph type="sldNum" idx="12"/>
          </p:nvPr>
        </p:nvSpPr>
        <p:spPr>
          <a:xfrm>
            <a:off x="8737601" y="6356352"/>
            <a:ext cx="2844800" cy="365125"/>
          </a:xfrm>
          <a:prstGeom prst="rect">
            <a:avLst/>
          </a:prstGeom>
          <a:noFill/>
          <a:ln>
            <a:noFill/>
          </a:ln>
        </p:spPr>
        <p:txBody>
          <a:bodyPr spcFirstLastPara="1" wrap="square" lIns="121875" tIns="60925" rIns="121875" bIns="60925"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fld id="{00000000-1234-1234-1234-123412341234}" type="slidenum">
              <a:rPr lang="en-US" smtClean="0"/>
              <a:pPr/>
              <a:t>‹#›</a:t>
            </a:fld>
            <a:endParaRPr lang="en-US"/>
          </a:p>
        </p:txBody>
      </p:sp>
    </p:spTree>
    <p:extLst>
      <p:ext uri="{BB962C8B-B14F-4D97-AF65-F5344CB8AC3E}">
        <p14:creationId xmlns="" xmlns:p14="http://schemas.microsoft.com/office/powerpoint/2010/main" val="1861099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eam - 8 up">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40834456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Титульный слайд" type="title">
  <p:cSld name="Титульный слайд">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lstStyle>
            <a:lvl1pPr lvl="0" algn="ctr">
              <a:lnSpc>
                <a:spcPct val="90000"/>
              </a:lnSpc>
              <a:spcBef>
                <a:spcPts val="0"/>
              </a:spcBef>
              <a:spcAft>
                <a:spcPts val="0"/>
              </a:spcAft>
              <a:buSzPts val="1400"/>
              <a:buNone/>
              <a:defRPr sz="60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3" name="Google Shape;13;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extLst>
      <p:ext uri="{BB962C8B-B14F-4D97-AF65-F5344CB8AC3E}">
        <p14:creationId xmlns="" xmlns:p14="http://schemas.microsoft.com/office/powerpoint/2010/main" val="36010068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 Only">
    <p:bg>
      <p:bgPr>
        <a:gradFill>
          <a:gsLst>
            <a:gs pos="0">
              <a:schemeClr val="lt1"/>
            </a:gs>
            <a:gs pos="81000">
              <a:srgbClr val="EEEEEE"/>
            </a:gs>
            <a:gs pos="100000">
              <a:srgbClr val="D8D8D8"/>
            </a:gs>
          </a:gsLst>
          <a:path path="circle">
            <a:fillToRect l="50000" t="50000" r="50000" b="50000"/>
          </a:path>
          <a:tileRect/>
        </a:gradFill>
        <a:effectLst/>
      </p:bgPr>
    </p:bg>
    <p:spTree>
      <p:nvGrpSpPr>
        <p:cNvPr id="1" name="Shape 2512"/>
        <p:cNvGrpSpPr/>
        <p:nvPr/>
      </p:nvGrpSpPr>
      <p:grpSpPr>
        <a:xfrm>
          <a:off x="0" y="0"/>
          <a:ext cx="0" cy="0"/>
          <a:chOff x="0" y="0"/>
          <a:chExt cx="0" cy="0"/>
        </a:xfrm>
      </p:grpSpPr>
      <p:sp>
        <p:nvSpPr>
          <p:cNvPr id="2513" name="Google Shape;2513;p341"/>
          <p:cNvSpPr txBox="1">
            <a:spLocks noGrp="1"/>
          </p:cNvSpPr>
          <p:nvPr>
            <p:ph type="title"/>
          </p:nvPr>
        </p:nvSpPr>
        <p:spPr>
          <a:xfrm>
            <a:off x="609600" y="274640"/>
            <a:ext cx="10972801" cy="711081"/>
          </a:xfrm>
          <a:prstGeom prst="rect">
            <a:avLst/>
          </a:prstGeom>
          <a:noFill/>
          <a:ln>
            <a:noFill/>
          </a:ln>
        </p:spPr>
        <p:txBody>
          <a:bodyPr spcFirstLastPara="1" wrap="square" lIns="0" tIns="60925" rIns="0" bIns="60925" anchor="ctr" anchorCtr="0">
            <a:noAutofit/>
          </a:bodyPr>
          <a:lstStyle>
            <a:lvl1pPr lvl="0" algn="l">
              <a:spcBef>
                <a:spcPts val="0"/>
              </a:spcBef>
              <a:spcAft>
                <a:spcPts val="0"/>
              </a:spcAft>
              <a:buClr>
                <a:srgbClr val="3F3F3F"/>
              </a:buClr>
              <a:buSzPts val="3600"/>
              <a:buFont typeface="Calibri"/>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14" name="Google Shape;2514;p341"/>
          <p:cNvSpPr txBox="1">
            <a:spLocks noGrp="1"/>
          </p:cNvSpPr>
          <p:nvPr>
            <p:ph type="dt" idx="10"/>
          </p:nvPr>
        </p:nvSpPr>
        <p:spPr>
          <a:xfrm>
            <a:off x="609600" y="6356352"/>
            <a:ext cx="2844800" cy="365125"/>
          </a:xfrm>
          <a:prstGeom prst="rect">
            <a:avLst/>
          </a:prstGeom>
          <a:noFill/>
          <a:ln>
            <a:noFill/>
          </a:ln>
        </p:spPr>
        <p:txBody>
          <a:bodyPr spcFirstLastPara="1" wrap="square" lIns="121875" tIns="60925" rIns="121875" bIns="609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IN"/>
          </a:p>
        </p:txBody>
      </p:sp>
      <p:sp>
        <p:nvSpPr>
          <p:cNvPr id="2515" name="Google Shape;2515;p341"/>
          <p:cNvSpPr txBox="1">
            <a:spLocks noGrp="1"/>
          </p:cNvSpPr>
          <p:nvPr>
            <p:ph type="ftr" idx="11"/>
          </p:nvPr>
        </p:nvSpPr>
        <p:spPr>
          <a:xfrm>
            <a:off x="4165601" y="6356352"/>
            <a:ext cx="3860800" cy="365125"/>
          </a:xfrm>
          <a:prstGeom prst="rect">
            <a:avLst/>
          </a:prstGeom>
          <a:noFill/>
          <a:ln>
            <a:noFill/>
          </a:ln>
        </p:spPr>
        <p:txBody>
          <a:bodyPr spcFirstLastPara="1" wrap="square" lIns="121875" tIns="60925" rIns="121875" bIns="60925"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IN"/>
          </a:p>
        </p:txBody>
      </p:sp>
      <p:sp>
        <p:nvSpPr>
          <p:cNvPr id="2516" name="Google Shape;2516;p341"/>
          <p:cNvSpPr txBox="1">
            <a:spLocks noGrp="1"/>
          </p:cNvSpPr>
          <p:nvPr>
            <p:ph type="sldNum" idx="12"/>
          </p:nvPr>
        </p:nvSpPr>
        <p:spPr>
          <a:xfrm>
            <a:off x="8737601" y="6356352"/>
            <a:ext cx="2844800" cy="365125"/>
          </a:xfrm>
          <a:prstGeom prst="rect">
            <a:avLst/>
          </a:prstGeom>
          <a:noFill/>
          <a:ln>
            <a:noFill/>
          </a:ln>
        </p:spPr>
        <p:txBody>
          <a:bodyPr spcFirstLastPara="1" wrap="square" lIns="121875" tIns="60925" rIns="121875" bIns="60925"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fld id="{00000000-1234-1234-1234-123412341234}" type="slidenum">
              <a:rPr lang="en-US" smtClean="0"/>
              <a:pPr/>
              <a:t>‹#›</a:t>
            </a:fld>
            <a:endParaRPr lang="en-US"/>
          </a:p>
        </p:txBody>
      </p:sp>
    </p:spTree>
    <p:extLst>
      <p:ext uri="{BB962C8B-B14F-4D97-AF65-F5344CB8AC3E}">
        <p14:creationId xmlns="" xmlns:p14="http://schemas.microsoft.com/office/powerpoint/2010/main" val="14933082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40_custom layout">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37829112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lt1"/>
            </a:gs>
            <a:gs pos="81000">
              <a:srgbClr val="EEEEEE"/>
            </a:gs>
            <a:gs pos="100000">
              <a:srgbClr val="D8D8D8"/>
            </a:gs>
          </a:gsLst>
          <a:path path="circle">
            <a:fillToRect l="50000" t="50000" r="50000" b="50000"/>
          </a:path>
          <a:tileRect/>
        </a:gradFill>
        <a:effectLst/>
      </p:bgPr>
    </p:bg>
    <p:spTree>
      <p:nvGrpSpPr>
        <p:cNvPr id="1" name="Shape 768"/>
        <p:cNvGrpSpPr/>
        <p:nvPr/>
      </p:nvGrpSpPr>
      <p:grpSpPr>
        <a:xfrm>
          <a:off x="0" y="0"/>
          <a:ext cx="0" cy="0"/>
          <a:chOff x="0" y="0"/>
          <a:chExt cx="0" cy="0"/>
        </a:xfrm>
      </p:grpSpPr>
      <p:sp>
        <p:nvSpPr>
          <p:cNvPr id="769" name="Google Shape;769;p262"/>
          <p:cNvSpPr txBox="1">
            <a:spLocks noGrp="1"/>
          </p:cNvSpPr>
          <p:nvPr>
            <p:ph type="title"/>
          </p:nvPr>
        </p:nvSpPr>
        <p:spPr>
          <a:xfrm>
            <a:off x="609600" y="274640"/>
            <a:ext cx="10972801" cy="711081"/>
          </a:xfrm>
          <a:prstGeom prst="rect">
            <a:avLst/>
          </a:prstGeom>
          <a:noFill/>
          <a:ln>
            <a:noFill/>
          </a:ln>
        </p:spPr>
        <p:txBody>
          <a:bodyPr spcFirstLastPara="1" wrap="square" lIns="0" tIns="60925" rIns="0" bIns="60925" anchor="ctr" anchorCtr="0">
            <a:normAutofit/>
          </a:bodyPr>
          <a:lstStyle>
            <a:lvl1pPr marR="0" lvl="0" algn="l" rtl="0">
              <a:spcBef>
                <a:spcPts val="0"/>
              </a:spcBef>
              <a:spcAft>
                <a:spcPts val="0"/>
              </a:spcAft>
              <a:buClr>
                <a:srgbClr val="3F3F3F"/>
              </a:buClr>
              <a:buSzPts val="3600"/>
              <a:buFont typeface="Calibri"/>
              <a:buNone/>
              <a:defRPr sz="3600" b="0" i="0" u="none" strike="noStrike" cap="none">
                <a:solidFill>
                  <a:srgbClr val="3F3F3F"/>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70" name="Google Shape;770;p262"/>
          <p:cNvSpPr txBox="1">
            <a:spLocks noGrp="1"/>
          </p:cNvSpPr>
          <p:nvPr>
            <p:ph type="body" idx="1"/>
          </p:nvPr>
        </p:nvSpPr>
        <p:spPr>
          <a:xfrm>
            <a:off x="609600" y="1138426"/>
            <a:ext cx="10972801" cy="4987739"/>
          </a:xfrm>
          <a:prstGeom prst="rect">
            <a:avLst/>
          </a:prstGeom>
          <a:noFill/>
          <a:ln>
            <a:noFill/>
          </a:ln>
        </p:spPr>
        <p:txBody>
          <a:bodyPr spcFirstLastPara="1" wrap="square" lIns="0" tIns="60925" rIns="0" bIns="60925" anchor="t" anchorCtr="0">
            <a:normAutofit/>
          </a:bodyPr>
          <a:lstStyle>
            <a:lvl1pPr marL="457200" marR="0" lvl="0" indent="-228600" algn="l" rtl="0">
              <a:spcBef>
                <a:spcPts val="360"/>
              </a:spcBef>
              <a:spcAft>
                <a:spcPts val="0"/>
              </a:spcAft>
              <a:buClr>
                <a:srgbClr val="3F3F3F"/>
              </a:buClr>
              <a:buSzPts val="1800"/>
              <a:buFont typeface="Arial"/>
              <a:buNone/>
              <a:defRPr sz="1800" b="0" i="0" u="none" strike="noStrike" cap="none">
                <a:solidFill>
                  <a:srgbClr val="3F3F3F"/>
                </a:solidFill>
                <a:latin typeface="Arial"/>
                <a:ea typeface="Arial"/>
                <a:cs typeface="Arial"/>
                <a:sym typeface="Arial"/>
              </a:defRPr>
            </a:lvl1pPr>
            <a:lvl2pPr marL="914400" marR="0" lvl="1"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L="2286000" marR="0" lvl="4"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L="2743200" marR="0" lvl="5" indent="-400050" algn="l" rtl="0">
              <a:spcBef>
                <a:spcPts val="54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6pPr>
            <a:lvl7pPr marL="3200400" marR="0" lvl="6" indent="-400050" algn="l" rtl="0">
              <a:spcBef>
                <a:spcPts val="54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7pPr>
            <a:lvl8pPr marL="3657600" marR="0" lvl="7" indent="-400050" algn="l" rtl="0">
              <a:spcBef>
                <a:spcPts val="54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8pPr>
            <a:lvl9pPr marL="4114800" marR="0" lvl="8" indent="-400050" algn="l" rtl="0">
              <a:spcBef>
                <a:spcPts val="54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9pPr>
          </a:lstStyle>
          <a:p>
            <a:endParaRPr/>
          </a:p>
        </p:txBody>
      </p:sp>
      <p:sp>
        <p:nvSpPr>
          <p:cNvPr id="771" name="Google Shape;771;p262"/>
          <p:cNvSpPr txBox="1">
            <a:spLocks noGrp="1"/>
          </p:cNvSpPr>
          <p:nvPr>
            <p:ph type="dt" idx="10"/>
          </p:nvPr>
        </p:nvSpPr>
        <p:spPr>
          <a:xfrm>
            <a:off x="609600" y="6356352"/>
            <a:ext cx="2844800" cy="365125"/>
          </a:xfrm>
          <a:prstGeom prst="rect">
            <a:avLst/>
          </a:prstGeom>
          <a:noFill/>
          <a:ln>
            <a:noFill/>
          </a:ln>
        </p:spPr>
        <p:txBody>
          <a:bodyPr spcFirstLastPara="1" wrap="square" lIns="121875" tIns="60925" rIns="121875" bIns="60925" anchor="ctr" anchorCtr="0">
            <a:noAutofit/>
          </a:bodyPr>
          <a:lstStyle>
            <a:lvl1pPr marR="0" lvl="0" algn="l" rtl="0">
              <a:spcBef>
                <a:spcPts val="0"/>
              </a:spcBef>
              <a:spcAft>
                <a:spcPts val="0"/>
              </a:spcAft>
              <a:buSzPts val="1400"/>
              <a:buNone/>
              <a:defRPr sz="1600">
                <a:solidFill>
                  <a:srgbClr val="888888"/>
                </a:solidFill>
                <a:latin typeface="Calibri"/>
                <a:ea typeface="Calibri"/>
                <a:cs typeface="Calibri"/>
                <a:sym typeface="Calibri"/>
              </a:defRPr>
            </a:lvl1pPr>
            <a:lvl2pPr marR="0" lvl="1"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9pPr>
          </a:lstStyle>
          <a:p>
            <a:endParaRPr/>
          </a:p>
        </p:txBody>
      </p:sp>
      <p:sp>
        <p:nvSpPr>
          <p:cNvPr id="772" name="Google Shape;772;p262"/>
          <p:cNvSpPr txBox="1">
            <a:spLocks noGrp="1"/>
          </p:cNvSpPr>
          <p:nvPr>
            <p:ph type="ftr" idx="11"/>
          </p:nvPr>
        </p:nvSpPr>
        <p:spPr>
          <a:xfrm>
            <a:off x="4165601" y="6356352"/>
            <a:ext cx="3860800" cy="365125"/>
          </a:xfrm>
          <a:prstGeom prst="rect">
            <a:avLst/>
          </a:prstGeom>
          <a:noFill/>
          <a:ln>
            <a:noFill/>
          </a:ln>
        </p:spPr>
        <p:txBody>
          <a:bodyPr spcFirstLastPara="1" wrap="square" lIns="121875" tIns="60925" rIns="121875" bIns="60925" anchor="ctr" anchorCtr="0">
            <a:noAutofit/>
          </a:bodyPr>
          <a:lstStyle>
            <a:lvl1pPr marR="0" lvl="0" algn="ctr" rtl="0">
              <a:spcBef>
                <a:spcPts val="0"/>
              </a:spcBef>
              <a:spcAft>
                <a:spcPts val="0"/>
              </a:spcAft>
              <a:buSzPts val="1400"/>
              <a:buNone/>
              <a:defRPr sz="1600">
                <a:solidFill>
                  <a:srgbClr val="888888"/>
                </a:solidFill>
                <a:latin typeface="Calibri"/>
                <a:ea typeface="Calibri"/>
                <a:cs typeface="Calibri"/>
                <a:sym typeface="Calibri"/>
              </a:defRPr>
            </a:lvl1pPr>
            <a:lvl2pPr marR="0" lvl="1"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9pPr>
          </a:lstStyle>
          <a:p>
            <a:endParaRPr/>
          </a:p>
        </p:txBody>
      </p:sp>
      <p:sp>
        <p:nvSpPr>
          <p:cNvPr id="773" name="Google Shape;773;p262"/>
          <p:cNvSpPr txBox="1">
            <a:spLocks noGrp="1"/>
          </p:cNvSpPr>
          <p:nvPr>
            <p:ph type="sldNum" idx="12"/>
          </p:nvPr>
        </p:nvSpPr>
        <p:spPr>
          <a:xfrm>
            <a:off x="8737601" y="6356352"/>
            <a:ext cx="2844800" cy="365125"/>
          </a:xfrm>
          <a:prstGeom prst="rect">
            <a:avLst/>
          </a:prstGeom>
          <a:noFill/>
          <a:ln>
            <a:noFill/>
          </a:ln>
        </p:spPr>
        <p:txBody>
          <a:bodyPr spcFirstLastPara="1" wrap="square" lIns="121875" tIns="60925" rIns="121875" bIns="60925" anchor="ctr" anchorCtr="0">
            <a:noAutofit/>
          </a:bodyPr>
          <a:lstStyle>
            <a:lvl1pPr marL="0" marR="0" lvl="0" indent="0" algn="r" rtl="0">
              <a:spcBef>
                <a:spcPts val="0"/>
              </a:spcBef>
              <a:buNone/>
              <a:defRPr sz="1600">
                <a:solidFill>
                  <a:srgbClr val="888888"/>
                </a:solidFill>
                <a:latin typeface="Calibri"/>
                <a:ea typeface="Calibri"/>
                <a:cs typeface="Calibri"/>
                <a:sym typeface="Calibri"/>
              </a:defRPr>
            </a:lvl1pPr>
            <a:lvl2pPr marL="0" marR="0" lvl="1" indent="0" algn="r" rtl="0">
              <a:spcBef>
                <a:spcPts val="0"/>
              </a:spcBef>
              <a:buNone/>
              <a:defRPr sz="1600">
                <a:solidFill>
                  <a:srgbClr val="888888"/>
                </a:solidFill>
                <a:latin typeface="Calibri"/>
                <a:ea typeface="Calibri"/>
                <a:cs typeface="Calibri"/>
                <a:sym typeface="Calibri"/>
              </a:defRPr>
            </a:lvl2pPr>
            <a:lvl3pPr marL="0" marR="0" lvl="2" indent="0" algn="r" rtl="0">
              <a:spcBef>
                <a:spcPts val="0"/>
              </a:spcBef>
              <a:buNone/>
              <a:defRPr sz="1600">
                <a:solidFill>
                  <a:srgbClr val="888888"/>
                </a:solidFill>
                <a:latin typeface="Calibri"/>
                <a:ea typeface="Calibri"/>
                <a:cs typeface="Calibri"/>
                <a:sym typeface="Calibri"/>
              </a:defRPr>
            </a:lvl3pPr>
            <a:lvl4pPr marL="0" marR="0" lvl="3" indent="0" algn="r" rtl="0">
              <a:spcBef>
                <a:spcPts val="0"/>
              </a:spcBef>
              <a:buNone/>
              <a:defRPr sz="1600">
                <a:solidFill>
                  <a:srgbClr val="888888"/>
                </a:solidFill>
                <a:latin typeface="Calibri"/>
                <a:ea typeface="Calibri"/>
                <a:cs typeface="Calibri"/>
                <a:sym typeface="Calibri"/>
              </a:defRPr>
            </a:lvl4pPr>
            <a:lvl5pPr marL="0" marR="0" lvl="4" indent="0" algn="r" rtl="0">
              <a:spcBef>
                <a:spcPts val="0"/>
              </a:spcBef>
              <a:buNone/>
              <a:defRPr sz="1600">
                <a:solidFill>
                  <a:srgbClr val="888888"/>
                </a:solidFill>
                <a:latin typeface="Calibri"/>
                <a:ea typeface="Calibri"/>
                <a:cs typeface="Calibri"/>
                <a:sym typeface="Calibri"/>
              </a:defRPr>
            </a:lvl5pPr>
            <a:lvl6pPr marL="0" marR="0" lvl="5" indent="0" algn="r" rtl="0">
              <a:spcBef>
                <a:spcPts val="0"/>
              </a:spcBef>
              <a:buNone/>
              <a:defRPr sz="1600">
                <a:solidFill>
                  <a:srgbClr val="888888"/>
                </a:solidFill>
                <a:latin typeface="Calibri"/>
                <a:ea typeface="Calibri"/>
                <a:cs typeface="Calibri"/>
                <a:sym typeface="Calibri"/>
              </a:defRPr>
            </a:lvl6pPr>
            <a:lvl7pPr marL="0" marR="0" lvl="6" indent="0" algn="r" rtl="0">
              <a:spcBef>
                <a:spcPts val="0"/>
              </a:spcBef>
              <a:buNone/>
              <a:defRPr sz="1600">
                <a:solidFill>
                  <a:srgbClr val="888888"/>
                </a:solidFill>
                <a:latin typeface="Calibri"/>
                <a:ea typeface="Calibri"/>
                <a:cs typeface="Calibri"/>
                <a:sym typeface="Calibri"/>
              </a:defRPr>
            </a:lvl7pPr>
            <a:lvl8pPr marL="0" marR="0" lvl="7" indent="0" algn="r" rtl="0">
              <a:spcBef>
                <a:spcPts val="0"/>
              </a:spcBef>
              <a:buNone/>
              <a:defRPr sz="1600">
                <a:solidFill>
                  <a:srgbClr val="888888"/>
                </a:solidFill>
                <a:latin typeface="Calibri"/>
                <a:ea typeface="Calibri"/>
                <a:cs typeface="Calibri"/>
                <a:sym typeface="Calibri"/>
              </a:defRPr>
            </a:lvl8pPr>
            <a:lvl9pPr marL="0" marR="0" lvl="8" indent="0" algn="r" rtl="0">
              <a:spcBef>
                <a:spcPts val="0"/>
              </a:spcBef>
              <a:buNone/>
              <a:defRPr sz="1600">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 xmlns:p14="http://schemas.microsoft.com/office/powerpoint/2010/main" val="1950988417"/>
      </p:ext>
    </p:extLst>
  </p:cSld>
  <p:clrMap bg1="lt1" tx1="dk1" bg2="dk2" tx2="lt2" accent1="accent1" accent2="accent2" accent3="accent3" accent4="accent4" accent5="accent5" accent6="accent6" hlink="hlink" folHlink="folHlink"/>
  <p:sldLayoutIdLst>
    <p:sldLayoutId id="2147483982" r:id="rId1"/>
    <p:sldLayoutId id="2147483983" r:id="rId2"/>
    <p:sldLayoutId id="2147483984" r:id="rId3"/>
    <p:sldLayoutId id="2147483985" r:id="rId4"/>
    <p:sldLayoutId id="2147483986" r:id="rId5"/>
    <p:sldLayoutId id="2147483987" r:id="rId6"/>
    <p:sldLayoutId id="2147483988" r:id="rId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chemeClr val="lt1"/>
            </a:gs>
            <a:gs pos="81000">
              <a:srgbClr val="EEEEEE"/>
            </a:gs>
            <a:gs pos="100000">
              <a:srgbClr val="D8D8D8"/>
            </a:gs>
          </a:gsLst>
          <a:path path="circle">
            <a:fillToRect l="50000" t="50000" r="50000" b="50000"/>
          </a:path>
          <a:tileRect/>
        </a:gradFill>
        <a:effectLst/>
      </p:bgPr>
    </p:bg>
    <p:spTree>
      <p:nvGrpSpPr>
        <p:cNvPr id="1" name="Shape 2506"/>
        <p:cNvGrpSpPr/>
        <p:nvPr/>
      </p:nvGrpSpPr>
      <p:grpSpPr>
        <a:xfrm>
          <a:off x="0" y="0"/>
          <a:ext cx="0" cy="0"/>
          <a:chOff x="0" y="0"/>
          <a:chExt cx="0" cy="0"/>
        </a:xfrm>
      </p:grpSpPr>
      <p:sp>
        <p:nvSpPr>
          <p:cNvPr id="2507" name="Google Shape;2507;p340"/>
          <p:cNvSpPr txBox="1">
            <a:spLocks noGrp="1"/>
          </p:cNvSpPr>
          <p:nvPr>
            <p:ph type="title"/>
          </p:nvPr>
        </p:nvSpPr>
        <p:spPr>
          <a:xfrm>
            <a:off x="609600" y="274640"/>
            <a:ext cx="10972801" cy="711081"/>
          </a:xfrm>
          <a:prstGeom prst="rect">
            <a:avLst/>
          </a:prstGeom>
          <a:noFill/>
          <a:ln>
            <a:noFill/>
          </a:ln>
        </p:spPr>
        <p:txBody>
          <a:bodyPr spcFirstLastPara="1" wrap="square" lIns="0" tIns="60925" rIns="0" bIns="60925" anchor="ctr" anchorCtr="0">
            <a:normAutofit/>
          </a:bodyPr>
          <a:lstStyle>
            <a:lvl1pPr marR="0" lvl="0" algn="l" rtl="0">
              <a:spcBef>
                <a:spcPts val="0"/>
              </a:spcBef>
              <a:spcAft>
                <a:spcPts val="0"/>
              </a:spcAft>
              <a:buClr>
                <a:srgbClr val="3F3F3F"/>
              </a:buClr>
              <a:buSzPts val="3600"/>
              <a:buFont typeface="Calibri"/>
              <a:buNone/>
              <a:defRPr sz="3600" b="0" i="0" u="none" strike="noStrike" cap="none">
                <a:solidFill>
                  <a:srgbClr val="3F3F3F"/>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508" name="Google Shape;2508;p340"/>
          <p:cNvSpPr txBox="1">
            <a:spLocks noGrp="1"/>
          </p:cNvSpPr>
          <p:nvPr>
            <p:ph type="body" idx="1"/>
          </p:nvPr>
        </p:nvSpPr>
        <p:spPr>
          <a:xfrm>
            <a:off x="609600" y="1138426"/>
            <a:ext cx="10972801" cy="4987739"/>
          </a:xfrm>
          <a:prstGeom prst="rect">
            <a:avLst/>
          </a:prstGeom>
          <a:noFill/>
          <a:ln>
            <a:noFill/>
          </a:ln>
        </p:spPr>
        <p:txBody>
          <a:bodyPr spcFirstLastPara="1" wrap="square" lIns="0" tIns="60925" rIns="0" bIns="60925" anchor="t" anchorCtr="0">
            <a:normAutofit/>
          </a:bodyPr>
          <a:lstStyle>
            <a:lvl1pPr marL="457200" marR="0" lvl="0" indent="-228600" algn="l" rtl="0">
              <a:spcBef>
                <a:spcPts val="360"/>
              </a:spcBef>
              <a:spcAft>
                <a:spcPts val="0"/>
              </a:spcAft>
              <a:buClr>
                <a:srgbClr val="3F3F3F"/>
              </a:buClr>
              <a:buSzPts val="1800"/>
              <a:buFont typeface="Arial"/>
              <a:buNone/>
              <a:defRPr sz="1800" b="0" i="0" u="none" strike="noStrike" cap="none">
                <a:solidFill>
                  <a:srgbClr val="3F3F3F"/>
                </a:solidFill>
                <a:latin typeface="Arial"/>
                <a:ea typeface="Arial"/>
                <a:cs typeface="Arial"/>
                <a:sym typeface="Arial"/>
              </a:defRPr>
            </a:lvl1pPr>
            <a:lvl2pPr marL="914400" marR="0" lvl="1"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L="2286000" marR="0" lvl="4"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L="2743200" marR="0" lvl="5" indent="-400050" algn="l" rtl="0">
              <a:spcBef>
                <a:spcPts val="54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6pPr>
            <a:lvl7pPr marL="3200400" marR="0" lvl="6" indent="-400050" algn="l" rtl="0">
              <a:spcBef>
                <a:spcPts val="54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7pPr>
            <a:lvl8pPr marL="3657600" marR="0" lvl="7" indent="-400050" algn="l" rtl="0">
              <a:spcBef>
                <a:spcPts val="54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8pPr>
            <a:lvl9pPr marL="4114800" marR="0" lvl="8" indent="-400050" algn="l" rtl="0">
              <a:spcBef>
                <a:spcPts val="54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9pPr>
          </a:lstStyle>
          <a:p>
            <a:endParaRPr/>
          </a:p>
        </p:txBody>
      </p:sp>
      <p:sp>
        <p:nvSpPr>
          <p:cNvPr id="2509" name="Google Shape;2509;p340"/>
          <p:cNvSpPr txBox="1">
            <a:spLocks noGrp="1"/>
          </p:cNvSpPr>
          <p:nvPr>
            <p:ph type="dt" idx="10"/>
          </p:nvPr>
        </p:nvSpPr>
        <p:spPr>
          <a:xfrm>
            <a:off x="609600" y="6356352"/>
            <a:ext cx="2844800" cy="365125"/>
          </a:xfrm>
          <a:prstGeom prst="rect">
            <a:avLst/>
          </a:prstGeom>
          <a:noFill/>
          <a:ln>
            <a:noFill/>
          </a:ln>
        </p:spPr>
        <p:txBody>
          <a:bodyPr spcFirstLastPara="1" wrap="square" lIns="121875" tIns="60925" rIns="121875" bIns="60925" anchor="ctr" anchorCtr="0">
            <a:noAutofit/>
          </a:bodyPr>
          <a:lstStyle>
            <a:lvl1pPr marR="0" lvl="0" algn="l" rtl="0">
              <a:spcBef>
                <a:spcPts val="0"/>
              </a:spcBef>
              <a:spcAft>
                <a:spcPts val="0"/>
              </a:spcAft>
              <a:buSzPts val="1400"/>
              <a:buNone/>
              <a:defRPr sz="1600">
                <a:solidFill>
                  <a:srgbClr val="888888"/>
                </a:solidFill>
                <a:latin typeface="Calibri"/>
                <a:ea typeface="Calibri"/>
                <a:cs typeface="Calibri"/>
                <a:sym typeface="Calibri"/>
              </a:defRPr>
            </a:lvl1pPr>
            <a:lvl2pPr marR="0" lvl="1"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9pPr>
          </a:lstStyle>
          <a:p>
            <a:endParaRPr lang="en-IN"/>
          </a:p>
        </p:txBody>
      </p:sp>
      <p:sp>
        <p:nvSpPr>
          <p:cNvPr id="2510" name="Google Shape;2510;p340"/>
          <p:cNvSpPr txBox="1">
            <a:spLocks noGrp="1"/>
          </p:cNvSpPr>
          <p:nvPr>
            <p:ph type="ftr" idx="11"/>
          </p:nvPr>
        </p:nvSpPr>
        <p:spPr>
          <a:xfrm>
            <a:off x="4165601" y="6356352"/>
            <a:ext cx="3860800" cy="365125"/>
          </a:xfrm>
          <a:prstGeom prst="rect">
            <a:avLst/>
          </a:prstGeom>
          <a:noFill/>
          <a:ln>
            <a:noFill/>
          </a:ln>
        </p:spPr>
        <p:txBody>
          <a:bodyPr spcFirstLastPara="1" wrap="square" lIns="121875" tIns="60925" rIns="121875" bIns="60925" anchor="ctr" anchorCtr="0">
            <a:noAutofit/>
          </a:bodyPr>
          <a:lstStyle>
            <a:lvl1pPr marR="0" lvl="0" algn="ctr" rtl="0">
              <a:spcBef>
                <a:spcPts val="0"/>
              </a:spcBef>
              <a:spcAft>
                <a:spcPts val="0"/>
              </a:spcAft>
              <a:buSzPts val="1400"/>
              <a:buNone/>
              <a:defRPr sz="1600">
                <a:solidFill>
                  <a:srgbClr val="888888"/>
                </a:solidFill>
                <a:latin typeface="Calibri"/>
                <a:ea typeface="Calibri"/>
                <a:cs typeface="Calibri"/>
                <a:sym typeface="Calibri"/>
              </a:defRPr>
            </a:lvl1pPr>
            <a:lvl2pPr marR="0" lvl="1"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9pPr>
          </a:lstStyle>
          <a:p>
            <a:endParaRPr lang="en-IN"/>
          </a:p>
        </p:txBody>
      </p:sp>
      <p:sp>
        <p:nvSpPr>
          <p:cNvPr id="2511" name="Google Shape;2511;p340"/>
          <p:cNvSpPr txBox="1">
            <a:spLocks noGrp="1"/>
          </p:cNvSpPr>
          <p:nvPr>
            <p:ph type="sldNum" idx="12"/>
          </p:nvPr>
        </p:nvSpPr>
        <p:spPr>
          <a:xfrm>
            <a:off x="8737601" y="6356352"/>
            <a:ext cx="2844800" cy="365125"/>
          </a:xfrm>
          <a:prstGeom prst="rect">
            <a:avLst/>
          </a:prstGeom>
          <a:noFill/>
          <a:ln>
            <a:noFill/>
          </a:ln>
        </p:spPr>
        <p:txBody>
          <a:bodyPr spcFirstLastPara="1" wrap="square" lIns="121875" tIns="60925" rIns="121875" bIns="60925" anchor="ctr" anchorCtr="0">
            <a:noAutofit/>
          </a:bodyPr>
          <a:lstStyle>
            <a:lvl1pPr marL="0" marR="0" lvl="0" indent="0" algn="r" rtl="0">
              <a:spcBef>
                <a:spcPts val="0"/>
              </a:spcBef>
              <a:buNone/>
              <a:defRPr sz="1600">
                <a:solidFill>
                  <a:srgbClr val="888888"/>
                </a:solidFill>
                <a:latin typeface="Calibri"/>
                <a:ea typeface="Calibri"/>
                <a:cs typeface="Calibri"/>
                <a:sym typeface="Calibri"/>
              </a:defRPr>
            </a:lvl1pPr>
            <a:lvl2pPr marL="0" marR="0" lvl="1" indent="0" algn="r" rtl="0">
              <a:spcBef>
                <a:spcPts val="0"/>
              </a:spcBef>
              <a:buNone/>
              <a:defRPr sz="1600">
                <a:solidFill>
                  <a:srgbClr val="888888"/>
                </a:solidFill>
                <a:latin typeface="Calibri"/>
                <a:ea typeface="Calibri"/>
                <a:cs typeface="Calibri"/>
                <a:sym typeface="Calibri"/>
              </a:defRPr>
            </a:lvl2pPr>
            <a:lvl3pPr marL="0" marR="0" lvl="2" indent="0" algn="r" rtl="0">
              <a:spcBef>
                <a:spcPts val="0"/>
              </a:spcBef>
              <a:buNone/>
              <a:defRPr sz="1600">
                <a:solidFill>
                  <a:srgbClr val="888888"/>
                </a:solidFill>
                <a:latin typeface="Calibri"/>
                <a:ea typeface="Calibri"/>
                <a:cs typeface="Calibri"/>
                <a:sym typeface="Calibri"/>
              </a:defRPr>
            </a:lvl3pPr>
            <a:lvl4pPr marL="0" marR="0" lvl="3" indent="0" algn="r" rtl="0">
              <a:spcBef>
                <a:spcPts val="0"/>
              </a:spcBef>
              <a:buNone/>
              <a:defRPr sz="1600">
                <a:solidFill>
                  <a:srgbClr val="888888"/>
                </a:solidFill>
                <a:latin typeface="Calibri"/>
                <a:ea typeface="Calibri"/>
                <a:cs typeface="Calibri"/>
                <a:sym typeface="Calibri"/>
              </a:defRPr>
            </a:lvl4pPr>
            <a:lvl5pPr marL="0" marR="0" lvl="4" indent="0" algn="r" rtl="0">
              <a:spcBef>
                <a:spcPts val="0"/>
              </a:spcBef>
              <a:buNone/>
              <a:defRPr sz="1600">
                <a:solidFill>
                  <a:srgbClr val="888888"/>
                </a:solidFill>
                <a:latin typeface="Calibri"/>
                <a:ea typeface="Calibri"/>
                <a:cs typeface="Calibri"/>
                <a:sym typeface="Calibri"/>
              </a:defRPr>
            </a:lvl5pPr>
            <a:lvl6pPr marL="0" marR="0" lvl="5" indent="0" algn="r" rtl="0">
              <a:spcBef>
                <a:spcPts val="0"/>
              </a:spcBef>
              <a:buNone/>
              <a:defRPr sz="1600">
                <a:solidFill>
                  <a:srgbClr val="888888"/>
                </a:solidFill>
                <a:latin typeface="Calibri"/>
                <a:ea typeface="Calibri"/>
                <a:cs typeface="Calibri"/>
                <a:sym typeface="Calibri"/>
              </a:defRPr>
            </a:lvl6pPr>
            <a:lvl7pPr marL="0" marR="0" lvl="6" indent="0" algn="r" rtl="0">
              <a:spcBef>
                <a:spcPts val="0"/>
              </a:spcBef>
              <a:buNone/>
              <a:defRPr sz="1600">
                <a:solidFill>
                  <a:srgbClr val="888888"/>
                </a:solidFill>
                <a:latin typeface="Calibri"/>
                <a:ea typeface="Calibri"/>
                <a:cs typeface="Calibri"/>
                <a:sym typeface="Calibri"/>
              </a:defRPr>
            </a:lvl7pPr>
            <a:lvl8pPr marL="0" marR="0" lvl="7" indent="0" algn="r" rtl="0">
              <a:spcBef>
                <a:spcPts val="0"/>
              </a:spcBef>
              <a:buNone/>
              <a:defRPr sz="1600">
                <a:solidFill>
                  <a:srgbClr val="888888"/>
                </a:solidFill>
                <a:latin typeface="Calibri"/>
                <a:ea typeface="Calibri"/>
                <a:cs typeface="Calibri"/>
                <a:sym typeface="Calibri"/>
              </a:defRPr>
            </a:lvl8pPr>
            <a:lvl9pPr marL="0" marR="0" lvl="8" indent="0" algn="r" rtl="0">
              <a:spcBef>
                <a:spcPts val="0"/>
              </a:spcBef>
              <a:buNone/>
              <a:defRPr sz="1600">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 xmlns:p14="http://schemas.microsoft.com/office/powerpoint/2010/main" val="1025933015"/>
      </p:ext>
    </p:extLst>
  </p:cSld>
  <p:clrMap bg1="lt1" tx1="dk1" bg2="dk2" tx2="lt2" accent1="accent1" accent2="accent2" accent3="accent3" accent4="accent4" accent5="accent5" accent6="accent6" hlink="hlink" folHlink="folHlink"/>
  <p:sldLayoutIdLst>
    <p:sldLayoutId id="2147483997"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703753328"/>
      </p:ext>
    </p:extLst>
  </p:cSld>
  <p:clrMap bg1="lt1" tx1="dk1" bg2="lt2" tx2="dk2" accent1="accent1" accent2="accent2" accent3="accent3" accent4="accent4" accent5="accent5" accent6="accent6" hlink="hlink" folHlink="folHlink"/>
  <p:sldLayoutIdLst>
    <p:sldLayoutId id="2147484028" r:id="rId1"/>
  </p:sldLayoutIdLst>
  <p:hf hdr="0" ftr="0" dt="0"/>
  <p:txStyles>
    <p:titleStyle>
      <a:lvl1pPr algn="l" defTabSz="914309"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77" indent="-228577" algn="l" defTabSz="914309"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31" indent="-228577" algn="l" defTabSz="91430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86" indent="-228577" algn="l" defTabSz="91430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40"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194"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349"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03"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657"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811"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chart" Target="../charts/chart3.xml"/><Relationship Id="rId1" Type="http://schemas.openxmlformats.org/officeDocument/2006/relationships/slideLayout" Target="../slideLayouts/slideLayout3.xml"/><Relationship Id="rId6" Type="http://schemas.openxmlformats.org/officeDocument/2006/relationships/image" Target="../media/image39.emf"/><Relationship Id="rId5" Type="http://schemas.openxmlformats.org/officeDocument/2006/relationships/image" Target="../media/image38.png"/><Relationship Id="rId4" Type="http://schemas.openxmlformats.org/officeDocument/2006/relationships/image" Target="../media/image37.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8.xml"/><Relationship Id="rId1" Type="http://schemas.openxmlformats.org/officeDocument/2006/relationships/themeOverride" Target="../theme/themeOverride2.xml"/><Relationship Id="rId4" Type="http://schemas.openxmlformats.org/officeDocument/2006/relationships/image" Target="../media/image40.png"/></Relationships>
</file>

<file path=ppt/slides/_rels/slide1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2.png"/><Relationship Id="rId1" Type="http://schemas.openxmlformats.org/officeDocument/2006/relationships/slideLayout" Target="../slideLayouts/slideLayout1.xml"/><Relationship Id="rId6" Type="http://schemas.openxmlformats.org/officeDocument/2006/relationships/hyperlink" Target="mailto:g.jagan@aarmsvaluechain.com" TargetMode="External"/><Relationship Id="rId5" Type="http://schemas.openxmlformats.org/officeDocument/2006/relationships/image" Target="../media/image43.jpe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 Id="rId4" Type="http://schemas.openxmlformats.org/officeDocument/2006/relationships/image" Target="../media/image6.svg"/></Relationships>
</file>

<file path=ppt/slides/_rels/slide3.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9.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4.svg"/><Relationship Id="rId7" Type="http://schemas.openxmlformats.org/officeDocument/2006/relationships/image" Target="../media/image16.jpeg"/><Relationship Id="rId12" Type="http://schemas.openxmlformats.org/officeDocument/2006/relationships/image" Target="../media/image21.png"/><Relationship Id="rId2" Type="http://schemas.openxmlformats.org/officeDocument/2006/relationships/image" Target="../media/image13.png"/><Relationship Id="rId1" Type="http://schemas.openxmlformats.org/officeDocument/2006/relationships/slideLayout" Target="../slideLayouts/slideLayout6.xml"/><Relationship Id="rId6" Type="http://schemas.openxmlformats.org/officeDocument/2006/relationships/image" Target="../media/image15.jpeg"/><Relationship Id="rId11" Type="http://schemas.openxmlformats.org/officeDocument/2006/relationships/image" Target="../media/image20.jpeg"/><Relationship Id="rId5" Type="http://schemas.openxmlformats.org/officeDocument/2006/relationships/image" Target="../media/image16.svg"/><Relationship Id="rId10" Type="http://schemas.openxmlformats.org/officeDocument/2006/relationships/image" Target="../media/image19.png"/><Relationship Id="rId4" Type="http://schemas.openxmlformats.org/officeDocument/2006/relationships/image" Target="../media/image14.png"/><Relationship Id="rId9" Type="http://schemas.openxmlformats.org/officeDocument/2006/relationships/image" Target="../media/image18.jpeg"/></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jpeg"/><Relationship Id="rId4" Type="http://schemas.openxmlformats.org/officeDocument/2006/relationships/image" Target="../media/image23.jpeg"/></Relationships>
</file>

<file path=ppt/slides/_rels/slide7.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28.png"/><Relationship Id="rId7" Type="http://schemas.microsoft.com/office/2007/relationships/hdphoto" Target="../media/hdphoto3.wdp"/><Relationship Id="rId2" Type="http://schemas.openxmlformats.org/officeDocument/2006/relationships/image" Target="../media/image27.png"/><Relationship Id="rId1" Type="http://schemas.openxmlformats.org/officeDocument/2006/relationships/slideLayout" Target="../slideLayouts/slideLayout3.xml"/><Relationship Id="rId6" Type="http://schemas.openxmlformats.org/officeDocument/2006/relationships/image" Target="../media/image30.png"/><Relationship Id="rId11" Type="http://schemas.openxmlformats.org/officeDocument/2006/relationships/image" Target="../media/image34.jpeg"/><Relationship Id="rId5" Type="http://schemas.microsoft.com/office/2007/relationships/hdphoto" Target="../media/hdphoto2.wdp"/><Relationship Id="rId10" Type="http://schemas.openxmlformats.org/officeDocument/2006/relationships/image" Target="../media/image33.jpeg"/><Relationship Id="rId4" Type="http://schemas.openxmlformats.org/officeDocument/2006/relationships/image" Target="../media/image29.png"/><Relationship Id="rId9" Type="http://schemas.openxmlformats.org/officeDocument/2006/relationships/image" Target="../media/image32.jpeg"/></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chart" Target="../charts/chart2.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8" name="Group 407">
            <a:extLst>
              <a:ext uri="{FF2B5EF4-FFF2-40B4-BE49-F238E27FC236}">
                <a16:creationId xmlns="" xmlns:a16="http://schemas.microsoft.com/office/drawing/2014/main" id="{7B4488BA-2FBF-16DE-38C4-ED2D79C22485}"/>
              </a:ext>
            </a:extLst>
          </p:cNvPr>
          <p:cNvGrpSpPr/>
          <p:nvPr/>
        </p:nvGrpSpPr>
        <p:grpSpPr>
          <a:xfrm>
            <a:off x="6028713" y="93116"/>
            <a:ext cx="5928434" cy="6039688"/>
            <a:chOff x="6169945" y="404553"/>
            <a:chExt cx="5936079" cy="5591678"/>
          </a:xfrm>
        </p:grpSpPr>
        <p:grpSp>
          <p:nvGrpSpPr>
            <p:cNvPr id="3" name="Group 2">
              <a:extLst>
                <a:ext uri="{FF2B5EF4-FFF2-40B4-BE49-F238E27FC236}">
                  <a16:creationId xmlns="" xmlns:a16="http://schemas.microsoft.com/office/drawing/2014/main" id="{7A93936D-0AFE-4EED-0F00-8ED23155AF32}"/>
                </a:ext>
              </a:extLst>
            </p:cNvPr>
            <p:cNvGrpSpPr/>
            <p:nvPr/>
          </p:nvGrpSpPr>
          <p:grpSpPr>
            <a:xfrm>
              <a:off x="7486650" y="404553"/>
              <a:ext cx="4619374" cy="3844793"/>
              <a:chOff x="3317875" y="819150"/>
              <a:chExt cx="6523038" cy="5429251"/>
            </a:xfrm>
          </p:grpSpPr>
          <p:sp>
            <p:nvSpPr>
              <p:cNvPr id="4" name="Freeform 5">
                <a:extLst>
                  <a:ext uri="{FF2B5EF4-FFF2-40B4-BE49-F238E27FC236}">
                    <a16:creationId xmlns="" xmlns:a16="http://schemas.microsoft.com/office/drawing/2014/main" id="{04999B75-BE6A-664C-53A6-9CEA3ABDE691}"/>
                  </a:ext>
                </a:extLst>
              </p:cNvPr>
              <p:cNvSpPr>
                <a:spLocks/>
              </p:cNvSpPr>
              <p:nvPr/>
            </p:nvSpPr>
            <p:spPr bwMode="auto">
              <a:xfrm>
                <a:off x="3787775" y="3346450"/>
                <a:ext cx="550863" cy="414338"/>
              </a:xfrm>
              <a:custGeom>
                <a:avLst/>
                <a:gdLst>
                  <a:gd name="T0" fmla="*/ 37 w 347"/>
                  <a:gd name="T1" fmla="*/ 261 h 261"/>
                  <a:gd name="T2" fmla="*/ 347 w 347"/>
                  <a:gd name="T3" fmla="*/ 20 h 261"/>
                  <a:gd name="T4" fmla="*/ 92 w 347"/>
                  <a:gd name="T5" fmla="*/ 0 h 261"/>
                  <a:gd name="T6" fmla="*/ 0 w 347"/>
                  <a:gd name="T7" fmla="*/ 45 h 261"/>
                  <a:gd name="T8" fmla="*/ 37 w 347"/>
                  <a:gd name="T9" fmla="*/ 261 h 261"/>
                </a:gdLst>
                <a:ahLst/>
                <a:cxnLst>
                  <a:cxn ang="0">
                    <a:pos x="T0" y="T1"/>
                  </a:cxn>
                  <a:cxn ang="0">
                    <a:pos x="T2" y="T3"/>
                  </a:cxn>
                  <a:cxn ang="0">
                    <a:pos x="T4" y="T5"/>
                  </a:cxn>
                  <a:cxn ang="0">
                    <a:pos x="T6" y="T7"/>
                  </a:cxn>
                  <a:cxn ang="0">
                    <a:pos x="T8" y="T9"/>
                  </a:cxn>
                </a:cxnLst>
                <a:rect l="0" t="0" r="r" b="b"/>
                <a:pathLst>
                  <a:path w="347" h="261">
                    <a:moveTo>
                      <a:pt x="37" y="261"/>
                    </a:moveTo>
                    <a:lnTo>
                      <a:pt x="347" y="20"/>
                    </a:lnTo>
                    <a:lnTo>
                      <a:pt x="92" y="0"/>
                    </a:lnTo>
                    <a:lnTo>
                      <a:pt x="0" y="45"/>
                    </a:lnTo>
                    <a:lnTo>
                      <a:pt x="37" y="261"/>
                    </a:lnTo>
                    <a:close/>
                  </a:path>
                </a:pathLst>
              </a:custGeom>
              <a:solidFill>
                <a:srgbClr val="262B3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 name="Freeform 6">
                <a:extLst>
                  <a:ext uri="{FF2B5EF4-FFF2-40B4-BE49-F238E27FC236}">
                    <a16:creationId xmlns="" xmlns:a16="http://schemas.microsoft.com/office/drawing/2014/main" id="{FD336C3F-26E2-B41C-74EE-DFB0EA2CD95D}"/>
                  </a:ext>
                </a:extLst>
              </p:cNvPr>
              <p:cNvSpPr>
                <a:spLocks/>
              </p:cNvSpPr>
              <p:nvPr/>
            </p:nvSpPr>
            <p:spPr bwMode="auto">
              <a:xfrm>
                <a:off x="6948488" y="5173663"/>
                <a:ext cx="550863" cy="411163"/>
              </a:xfrm>
              <a:custGeom>
                <a:avLst/>
                <a:gdLst>
                  <a:gd name="T0" fmla="*/ 37 w 347"/>
                  <a:gd name="T1" fmla="*/ 259 h 259"/>
                  <a:gd name="T2" fmla="*/ 347 w 347"/>
                  <a:gd name="T3" fmla="*/ 18 h 259"/>
                  <a:gd name="T4" fmla="*/ 92 w 347"/>
                  <a:gd name="T5" fmla="*/ 0 h 259"/>
                  <a:gd name="T6" fmla="*/ 0 w 347"/>
                  <a:gd name="T7" fmla="*/ 43 h 259"/>
                  <a:gd name="T8" fmla="*/ 37 w 347"/>
                  <a:gd name="T9" fmla="*/ 259 h 259"/>
                </a:gdLst>
                <a:ahLst/>
                <a:cxnLst>
                  <a:cxn ang="0">
                    <a:pos x="T0" y="T1"/>
                  </a:cxn>
                  <a:cxn ang="0">
                    <a:pos x="T2" y="T3"/>
                  </a:cxn>
                  <a:cxn ang="0">
                    <a:pos x="T4" y="T5"/>
                  </a:cxn>
                  <a:cxn ang="0">
                    <a:pos x="T6" y="T7"/>
                  </a:cxn>
                  <a:cxn ang="0">
                    <a:pos x="T8" y="T9"/>
                  </a:cxn>
                </a:cxnLst>
                <a:rect l="0" t="0" r="r" b="b"/>
                <a:pathLst>
                  <a:path w="347" h="259">
                    <a:moveTo>
                      <a:pt x="37" y="259"/>
                    </a:moveTo>
                    <a:lnTo>
                      <a:pt x="347" y="18"/>
                    </a:lnTo>
                    <a:lnTo>
                      <a:pt x="92" y="0"/>
                    </a:lnTo>
                    <a:lnTo>
                      <a:pt x="0" y="43"/>
                    </a:lnTo>
                    <a:lnTo>
                      <a:pt x="37" y="259"/>
                    </a:lnTo>
                    <a:close/>
                  </a:path>
                </a:pathLst>
              </a:custGeom>
              <a:solidFill>
                <a:srgbClr val="262B3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 name="Freeform 7">
                <a:extLst>
                  <a:ext uri="{FF2B5EF4-FFF2-40B4-BE49-F238E27FC236}">
                    <a16:creationId xmlns="" xmlns:a16="http://schemas.microsoft.com/office/drawing/2014/main" id="{8DF62100-4178-DF04-8863-C4C9630167D3}"/>
                  </a:ext>
                </a:extLst>
              </p:cNvPr>
              <p:cNvSpPr>
                <a:spLocks/>
              </p:cNvSpPr>
              <p:nvPr/>
            </p:nvSpPr>
            <p:spPr bwMode="auto">
              <a:xfrm>
                <a:off x="3897313" y="3440113"/>
                <a:ext cx="628650" cy="900113"/>
              </a:xfrm>
              <a:custGeom>
                <a:avLst/>
                <a:gdLst>
                  <a:gd name="T0" fmla="*/ 97 w 194"/>
                  <a:gd name="T1" fmla="*/ 30 h 278"/>
                  <a:gd name="T2" fmla="*/ 0 w 194"/>
                  <a:gd name="T3" fmla="*/ 86 h 278"/>
                  <a:gd name="T4" fmla="*/ 10 w 194"/>
                  <a:gd name="T5" fmla="*/ 141 h 278"/>
                  <a:gd name="T6" fmla="*/ 96 w 194"/>
                  <a:gd name="T7" fmla="*/ 253 h 278"/>
                  <a:gd name="T8" fmla="*/ 188 w 194"/>
                  <a:gd name="T9" fmla="*/ 229 h 278"/>
                  <a:gd name="T10" fmla="*/ 193 w 194"/>
                  <a:gd name="T11" fmla="*/ 198 h 278"/>
                  <a:gd name="T12" fmla="*/ 97 w 194"/>
                  <a:gd name="T13" fmla="*/ 30 h 278"/>
                </a:gdLst>
                <a:ahLst/>
                <a:cxnLst>
                  <a:cxn ang="0">
                    <a:pos x="T0" y="T1"/>
                  </a:cxn>
                  <a:cxn ang="0">
                    <a:pos x="T2" y="T3"/>
                  </a:cxn>
                  <a:cxn ang="0">
                    <a:pos x="T4" y="T5"/>
                  </a:cxn>
                  <a:cxn ang="0">
                    <a:pos x="T6" y="T7"/>
                  </a:cxn>
                  <a:cxn ang="0">
                    <a:pos x="T8" y="T9"/>
                  </a:cxn>
                  <a:cxn ang="0">
                    <a:pos x="T10" y="T11"/>
                  </a:cxn>
                  <a:cxn ang="0">
                    <a:pos x="T12" y="T13"/>
                  </a:cxn>
                </a:cxnLst>
                <a:rect l="0" t="0" r="r" b="b"/>
                <a:pathLst>
                  <a:path w="194" h="278">
                    <a:moveTo>
                      <a:pt x="97" y="30"/>
                    </a:moveTo>
                    <a:cubicBezTo>
                      <a:pt x="43" y="0"/>
                      <a:pt x="0" y="24"/>
                      <a:pt x="0" y="86"/>
                    </a:cubicBezTo>
                    <a:cubicBezTo>
                      <a:pt x="0" y="103"/>
                      <a:pt x="3" y="122"/>
                      <a:pt x="10" y="141"/>
                    </a:cubicBezTo>
                    <a:cubicBezTo>
                      <a:pt x="25" y="187"/>
                      <a:pt x="58" y="231"/>
                      <a:pt x="96" y="253"/>
                    </a:cubicBezTo>
                    <a:cubicBezTo>
                      <a:pt x="139" y="278"/>
                      <a:pt x="176" y="267"/>
                      <a:pt x="188" y="229"/>
                    </a:cubicBezTo>
                    <a:cubicBezTo>
                      <a:pt x="192" y="220"/>
                      <a:pt x="193" y="210"/>
                      <a:pt x="193" y="198"/>
                    </a:cubicBezTo>
                    <a:cubicBezTo>
                      <a:pt x="194" y="136"/>
                      <a:pt x="150" y="61"/>
                      <a:pt x="97" y="30"/>
                    </a:cubicBezTo>
                    <a:close/>
                  </a:path>
                </a:pathLst>
              </a:custGeom>
              <a:solidFill>
                <a:srgbClr val="41404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 name="Freeform 8">
                <a:extLst>
                  <a:ext uri="{FF2B5EF4-FFF2-40B4-BE49-F238E27FC236}">
                    <a16:creationId xmlns="" xmlns:a16="http://schemas.microsoft.com/office/drawing/2014/main" id="{14CA9F7E-36BF-7F3D-C6DA-0E0C0505E8DD}"/>
                  </a:ext>
                </a:extLst>
              </p:cNvPr>
              <p:cNvSpPr>
                <a:spLocks/>
              </p:cNvSpPr>
              <p:nvPr/>
            </p:nvSpPr>
            <p:spPr bwMode="auto">
              <a:xfrm>
                <a:off x="3987800" y="3375025"/>
                <a:ext cx="719138" cy="906463"/>
              </a:xfrm>
              <a:custGeom>
                <a:avLst/>
                <a:gdLst>
                  <a:gd name="T0" fmla="*/ 57 w 222"/>
                  <a:gd name="T1" fmla="*/ 11 h 280"/>
                  <a:gd name="T2" fmla="*/ 126 w 222"/>
                  <a:gd name="T3" fmla="*/ 17 h 280"/>
                  <a:gd name="T4" fmla="*/ 222 w 222"/>
                  <a:gd name="T5" fmla="*/ 185 h 280"/>
                  <a:gd name="T6" fmla="*/ 217 w 222"/>
                  <a:gd name="T7" fmla="*/ 216 h 280"/>
                  <a:gd name="T8" fmla="*/ 194 w 222"/>
                  <a:gd name="T9" fmla="*/ 247 h 280"/>
                  <a:gd name="T10" fmla="*/ 137 w 222"/>
                  <a:gd name="T11" fmla="*/ 280 h 280"/>
                  <a:gd name="T12" fmla="*/ 160 w 222"/>
                  <a:gd name="T13" fmla="*/ 249 h 280"/>
                  <a:gd name="T14" fmla="*/ 165 w 222"/>
                  <a:gd name="T15" fmla="*/ 218 h 280"/>
                  <a:gd name="T16" fmla="*/ 69 w 222"/>
                  <a:gd name="T17" fmla="*/ 50 h 280"/>
                  <a:gd name="T18" fmla="*/ 0 w 222"/>
                  <a:gd name="T19" fmla="*/ 44 h 280"/>
                  <a:gd name="T20" fmla="*/ 57 w 222"/>
                  <a:gd name="T21" fmla="*/ 11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280">
                    <a:moveTo>
                      <a:pt x="57" y="11"/>
                    </a:moveTo>
                    <a:cubicBezTo>
                      <a:pt x="75" y="0"/>
                      <a:pt x="99" y="2"/>
                      <a:pt x="126" y="17"/>
                    </a:cubicBezTo>
                    <a:cubicBezTo>
                      <a:pt x="179" y="48"/>
                      <a:pt x="222" y="123"/>
                      <a:pt x="222" y="185"/>
                    </a:cubicBezTo>
                    <a:cubicBezTo>
                      <a:pt x="222" y="197"/>
                      <a:pt x="221" y="207"/>
                      <a:pt x="217" y="216"/>
                    </a:cubicBezTo>
                    <a:cubicBezTo>
                      <a:pt x="213" y="230"/>
                      <a:pt x="205" y="241"/>
                      <a:pt x="194" y="247"/>
                    </a:cubicBezTo>
                    <a:cubicBezTo>
                      <a:pt x="137" y="280"/>
                      <a:pt x="137" y="280"/>
                      <a:pt x="137" y="280"/>
                    </a:cubicBezTo>
                    <a:cubicBezTo>
                      <a:pt x="148" y="274"/>
                      <a:pt x="156" y="263"/>
                      <a:pt x="160" y="249"/>
                    </a:cubicBezTo>
                    <a:cubicBezTo>
                      <a:pt x="164" y="240"/>
                      <a:pt x="165" y="230"/>
                      <a:pt x="165" y="218"/>
                    </a:cubicBezTo>
                    <a:cubicBezTo>
                      <a:pt x="166" y="156"/>
                      <a:pt x="122" y="81"/>
                      <a:pt x="69" y="50"/>
                    </a:cubicBezTo>
                    <a:cubicBezTo>
                      <a:pt x="42" y="35"/>
                      <a:pt x="18" y="33"/>
                      <a:pt x="0" y="44"/>
                    </a:cubicBezTo>
                    <a:lnTo>
                      <a:pt x="57" y="11"/>
                    </a:lnTo>
                    <a:close/>
                  </a:path>
                </a:pathLst>
              </a:custGeom>
              <a:solidFill>
                <a:srgbClr val="231F2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 name="Freeform 9">
                <a:extLst>
                  <a:ext uri="{FF2B5EF4-FFF2-40B4-BE49-F238E27FC236}">
                    <a16:creationId xmlns="" xmlns:a16="http://schemas.microsoft.com/office/drawing/2014/main" id="{53863BA3-A184-DEB8-F9A0-04379227F9CC}"/>
                  </a:ext>
                </a:extLst>
              </p:cNvPr>
              <p:cNvSpPr>
                <a:spLocks/>
              </p:cNvSpPr>
              <p:nvPr/>
            </p:nvSpPr>
            <p:spPr bwMode="auto">
              <a:xfrm>
                <a:off x="3975100" y="3568700"/>
                <a:ext cx="469900" cy="658813"/>
              </a:xfrm>
              <a:custGeom>
                <a:avLst/>
                <a:gdLst>
                  <a:gd name="T0" fmla="*/ 6 w 145"/>
                  <a:gd name="T1" fmla="*/ 50 h 203"/>
                  <a:gd name="T2" fmla="*/ 63 w 145"/>
                  <a:gd name="T3" fmla="*/ 174 h 203"/>
                  <a:gd name="T4" fmla="*/ 140 w 145"/>
                  <a:gd name="T5" fmla="*/ 154 h 203"/>
                  <a:gd name="T6" fmla="*/ 83 w 145"/>
                  <a:gd name="T7" fmla="*/ 29 h 203"/>
                  <a:gd name="T8" fmla="*/ 6 w 145"/>
                  <a:gd name="T9" fmla="*/ 50 h 203"/>
                </a:gdLst>
                <a:ahLst/>
                <a:cxnLst>
                  <a:cxn ang="0">
                    <a:pos x="T0" y="T1"/>
                  </a:cxn>
                  <a:cxn ang="0">
                    <a:pos x="T2" y="T3"/>
                  </a:cxn>
                  <a:cxn ang="0">
                    <a:pos x="T4" y="T5"/>
                  </a:cxn>
                  <a:cxn ang="0">
                    <a:pos x="T6" y="T7"/>
                  </a:cxn>
                  <a:cxn ang="0">
                    <a:pos x="T8" y="T9"/>
                  </a:cxn>
                </a:cxnLst>
                <a:rect l="0" t="0" r="r" b="b"/>
                <a:pathLst>
                  <a:path w="145" h="203">
                    <a:moveTo>
                      <a:pt x="6" y="50"/>
                    </a:moveTo>
                    <a:cubicBezTo>
                      <a:pt x="0" y="90"/>
                      <a:pt x="26" y="146"/>
                      <a:pt x="63" y="174"/>
                    </a:cubicBezTo>
                    <a:cubicBezTo>
                      <a:pt x="100" y="203"/>
                      <a:pt x="134" y="194"/>
                      <a:pt x="140" y="154"/>
                    </a:cubicBezTo>
                    <a:cubicBezTo>
                      <a:pt x="145" y="113"/>
                      <a:pt x="120" y="58"/>
                      <a:pt x="83" y="29"/>
                    </a:cubicBezTo>
                    <a:cubicBezTo>
                      <a:pt x="46" y="0"/>
                      <a:pt x="11" y="9"/>
                      <a:pt x="6" y="50"/>
                    </a:cubicBezTo>
                    <a:close/>
                  </a:path>
                </a:pathLst>
              </a:custGeom>
              <a:solidFill>
                <a:srgbClr val="80828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 name="Freeform 10">
                <a:extLst>
                  <a:ext uri="{FF2B5EF4-FFF2-40B4-BE49-F238E27FC236}">
                    <a16:creationId xmlns="" xmlns:a16="http://schemas.microsoft.com/office/drawing/2014/main" id="{767BC35C-46A1-43A9-8C45-671DBB611C5D}"/>
                  </a:ext>
                </a:extLst>
              </p:cNvPr>
              <p:cNvSpPr>
                <a:spLocks/>
              </p:cNvSpPr>
              <p:nvPr/>
            </p:nvSpPr>
            <p:spPr bwMode="auto">
              <a:xfrm>
                <a:off x="4162425" y="3832225"/>
                <a:ext cx="98425" cy="136525"/>
              </a:xfrm>
              <a:custGeom>
                <a:avLst/>
                <a:gdLst>
                  <a:gd name="T0" fmla="*/ 1 w 30"/>
                  <a:gd name="T1" fmla="*/ 10 h 42"/>
                  <a:gd name="T2" fmla="*/ 13 w 30"/>
                  <a:gd name="T3" fmla="*/ 36 h 42"/>
                  <a:gd name="T4" fmla="*/ 28 w 30"/>
                  <a:gd name="T5" fmla="*/ 31 h 42"/>
                  <a:gd name="T6" fmla="*/ 17 w 30"/>
                  <a:gd name="T7" fmla="*/ 6 h 42"/>
                  <a:gd name="T8" fmla="*/ 1 w 30"/>
                  <a:gd name="T9" fmla="*/ 10 h 42"/>
                </a:gdLst>
                <a:ahLst/>
                <a:cxnLst>
                  <a:cxn ang="0">
                    <a:pos x="T0" y="T1"/>
                  </a:cxn>
                  <a:cxn ang="0">
                    <a:pos x="T2" y="T3"/>
                  </a:cxn>
                  <a:cxn ang="0">
                    <a:pos x="T4" y="T5"/>
                  </a:cxn>
                  <a:cxn ang="0">
                    <a:pos x="T6" y="T7"/>
                  </a:cxn>
                  <a:cxn ang="0">
                    <a:pos x="T8" y="T9"/>
                  </a:cxn>
                </a:cxnLst>
                <a:rect l="0" t="0" r="r" b="b"/>
                <a:pathLst>
                  <a:path w="30" h="42">
                    <a:moveTo>
                      <a:pt x="1" y="10"/>
                    </a:moveTo>
                    <a:cubicBezTo>
                      <a:pt x="0" y="18"/>
                      <a:pt x="5" y="30"/>
                      <a:pt x="13" y="36"/>
                    </a:cubicBezTo>
                    <a:cubicBezTo>
                      <a:pt x="20" y="42"/>
                      <a:pt x="27" y="40"/>
                      <a:pt x="28" y="31"/>
                    </a:cubicBezTo>
                    <a:cubicBezTo>
                      <a:pt x="30" y="23"/>
                      <a:pt x="24" y="12"/>
                      <a:pt x="17" y="6"/>
                    </a:cubicBezTo>
                    <a:cubicBezTo>
                      <a:pt x="9" y="0"/>
                      <a:pt x="2" y="2"/>
                      <a:pt x="1" y="10"/>
                    </a:cubicBezTo>
                    <a:close/>
                  </a:path>
                </a:pathLst>
              </a:custGeom>
              <a:solidFill>
                <a:srgbClr val="8691A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 name="Freeform 11">
                <a:extLst>
                  <a:ext uri="{FF2B5EF4-FFF2-40B4-BE49-F238E27FC236}">
                    <a16:creationId xmlns="" xmlns:a16="http://schemas.microsoft.com/office/drawing/2014/main" id="{7B1A4596-EDD6-D45D-F77B-3278A1DA65E4}"/>
                  </a:ext>
                </a:extLst>
              </p:cNvPr>
              <p:cNvSpPr>
                <a:spLocks noEditPoints="1"/>
              </p:cNvSpPr>
              <p:nvPr/>
            </p:nvSpPr>
            <p:spPr bwMode="auto">
              <a:xfrm>
                <a:off x="3975100" y="3568700"/>
                <a:ext cx="469900" cy="658813"/>
              </a:xfrm>
              <a:custGeom>
                <a:avLst/>
                <a:gdLst>
                  <a:gd name="T0" fmla="*/ 63 w 145"/>
                  <a:gd name="T1" fmla="*/ 174 h 203"/>
                  <a:gd name="T2" fmla="*/ 83 w 145"/>
                  <a:gd name="T3" fmla="*/ 29 h 203"/>
                  <a:gd name="T4" fmla="*/ 21 w 145"/>
                  <a:gd name="T5" fmla="*/ 40 h 203"/>
                  <a:gd name="T6" fmla="*/ 59 w 145"/>
                  <a:gd name="T7" fmla="*/ 91 h 203"/>
                  <a:gd name="T8" fmla="*/ 15 w 145"/>
                  <a:gd name="T9" fmla="*/ 79 h 203"/>
                  <a:gd name="T10" fmla="*/ 21 w 145"/>
                  <a:gd name="T11" fmla="*/ 40 h 203"/>
                  <a:gd name="T12" fmla="*/ 20 w 145"/>
                  <a:gd name="T13" fmla="*/ 98 h 203"/>
                  <a:gd name="T14" fmla="*/ 59 w 145"/>
                  <a:gd name="T15" fmla="*/ 99 h 203"/>
                  <a:gd name="T16" fmla="*/ 62 w 145"/>
                  <a:gd name="T17" fmla="*/ 84 h 203"/>
                  <a:gd name="T18" fmla="*/ 25 w 145"/>
                  <a:gd name="T19" fmla="*/ 33 h 203"/>
                  <a:gd name="T20" fmla="*/ 62 w 145"/>
                  <a:gd name="T21" fmla="*/ 84 h 203"/>
                  <a:gd name="T22" fmla="*/ 64 w 145"/>
                  <a:gd name="T23" fmla="*/ 83 h 203"/>
                  <a:gd name="T24" fmla="*/ 69 w 145"/>
                  <a:gd name="T25" fmla="*/ 31 h 203"/>
                  <a:gd name="T26" fmla="*/ 84 w 145"/>
                  <a:gd name="T27" fmla="*/ 41 h 203"/>
                  <a:gd name="T28" fmla="*/ 75 w 145"/>
                  <a:gd name="T29" fmla="*/ 87 h 203"/>
                  <a:gd name="T30" fmla="*/ 79 w 145"/>
                  <a:gd name="T31" fmla="*/ 37 h 203"/>
                  <a:gd name="T32" fmla="*/ 84 w 145"/>
                  <a:gd name="T33" fmla="*/ 41 h 203"/>
                  <a:gd name="T34" fmla="*/ 84 w 145"/>
                  <a:gd name="T35" fmla="*/ 98 h 203"/>
                  <a:gd name="T36" fmla="*/ 93 w 145"/>
                  <a:gd name="T37" fmla="*/ 50 h 203"/>
                  <a:gd name="T38" fmla="*/ 127 w 145"/>
                  <a:gd name="T39" fmla="*/ 112 h 203"/>
                  <a:gd name="T40" fmla="*/ 85 w 145"/>
                  <a:gd name="T41" fmla="*/ 102 h 203"/>
                  <a:gd name="T42" fmla="*/ 127 w 145"/>
                  <a:gd name="T43" fmla="*/ 112 h 203"/>
                  <a:gd name="T44" fmla="*/ 86 w 145"/>
                  <a:gd name="T45" fmla="*/ 115 h 203"/>
                  <a:gd name="T46" fmla="*/ 86 w 145"/>
                  <a:gd name="T47" fmla="*/ 108 h 203"/>
                  <a:gd name="T48" fmla="*/ 130 w 145"/>
                  <a:gd name="T49" fmla="*/ 146 h 203"/>
                  <a:gd name="T50" fmla="*/ 83 w 145"/>
                  <a:gd name="T51" fmla="*/ 119 h 203"/>
                  <a:gd name="T52" fmla="*/ 120 w 145"/>
                  <a:gd name="T53" fmla="*/ 170 h 203"/>
                  <a:gd name="T54" fmla="*/ 83 w 145"/>
                  <a:gd name="T55" fmla="*/ 119 h 203"/>
                  <a:gd name="T56" fmla="*/ 81 w 145"/>
                  <a:gd name="T57" fmla="*/ 120 h 203"/>
                  <a:gd name="T58" fmla="*/ 77 w 145"/>
                  <a:gd name="T59" fmla="*/ 172 h 203"/>
                  <a:gd name="T60" fmla="*/ 62 w 145"/>
                  <a:gd name="T61" fmla="*/ 162 h 203"/>
                  <a:gd name="T62" fmla="*/ 71 w 145"/>
                  <a:gd name="T63" fmla="*/ 117 h 203"/>
                  <a:gd name="T64" fmla="*/ 67 w 145"/>
                  <a:gd name="T65" fmla="*/ 166 h 203"/>
                  <a:gd name="T66" fmla="*/ 62 w 145"/>
                  <a:gd name="T67" fmla="*/ 162 h 203"/>
                  <a:gd name="T68" fmla="*/ 62 w 145"/>
                  <a:gd name="T69" fmla="*/ 106 h 203"/>
                  <a:gd name="T70" fmla="*/ 53 w 145"/>
                  <a:gd name="T71" fmla="*/ 154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5" h="203">
                    <a:moveTo>
                      <a:pt x="6" y="50"/>
                    </a:moveTo>
                    <a:cubicBezTo>
                      <a:pt x="0" y="90"/>
                      <a:pt x="26" y="146"/>
                      <a:pt x="63" y="174"/>
                    </a:cubicBezTo>
                    <a:cubicBezTo>
                      <a:pt x="100" y="203"/>
                      <a:pt x="134" y="194"/>
                      <a:pt x="140" y="154"/>
                    </a:cubicBezTo>
                    <a:cubicBezTo>
                      <a:pt x="145" y="113"/>
                      <a:pt x="120" y="58"/>
                      <a:pt x="83" y="29"/>
                    </a:cubicBezTo>
                    <a:cubicBezTo>
                      <a:pt x="46" y="0"/>
                      <a:pt x="11" y="9"/>
                      <a:pt x="6" y="50"/>
                    </a:cubicBezTo>
                    <a:close/>
                    <a:moveTo>
                      <a:pt x="21" y="40"/>
                    </a:moveTo>
                    <a:cubicBezTo>
                      <a:pt x="60" y="88"/>
                      <a:pt x="60" y="88"/>
                      <a:pt x="60" y="88"/>
                    </a:cubicBezTo>
                    <a:cubicBezTo>
                      <a:pt x="59" y="89"/>
                      <a:pt x="59" y="90"/>
                      <a:pt x="59" y="91"/>
                    </a:cubicBezTo>
                    <a:cubicBezTo>
                      <a:pt x="59" y="92"/>
                      <a:pt x="59" y="94"/>
                      <a:pt x="59" y="95"/>
                    </a:cubicBezTo>
                    <a:cubicBezTo>
                      <a:pt x="15" y="79"/>
                      <a:pt x="15" y="79"/>
                      <a:pt x="15" y="79"/>
                    </a:cubicBezTo>
                    <a:cubicBezTo>
                      <a:pt x="14" y="71"/>
                      <a:pt x="14" y="64"/>
                      <a:pt x="15" y="57"/>
                    </a:cubicBezTo>
                    <a:cubicBezTo>
                      <a:pt x="16" y="50"/>
                      <a:pt x="18" y="45"/>
                      <a:pt x="21" y="40"/>
                    </a:cubicBezTo>
                    <a:close/>
                    <a:moveTo>
                      <a:pt x="60" y="102"/>
                    </a:moveTo>
                    <a:cubicBezTo>
                      <a:pt x="20" y="98"/>
                      <a:pt x="20" y="98"/>
                      <a:pt x="20" y="98"/>
                    </a:cubicBezTo>
                    <a:cubicBezTo>
                      <a:pt x="19" y="96"/>
                      <a:pt x="18" y="94"/>
                      <a:pt x="18" y="91"/>
                    </a:cubicBezTo>
                    <a:cubicBezTo>
                      <a:pt x="59" y="99"/>
                      <a:pt x="59" y="99"/>
                      <a:pt x="59" y="99"/>
                    </a:cubicBezTo>
                    <a:cubicBezTo>
                      <a:pt x="60" y="100"/>
                      <a:pt x="60" y="101"/>
                      <a:pt x="60" y="102"/>
                    </a:cubicBezTo>
                    <a:close/>
                    <a:moveTo>
                      <a:pt x="62" y="84"/>
                    </a:moveTo>
                    <a:cubicBezTo>
                      <a:pt x="62" y="85"/>
                      <a:pt x="61" y="85"/>
                      <a:pt x="61" y="85"/>
                    </a:cubicBezTo>
                    <a:cubicBezTo>
                      <a:pt x="25" y="33"/>
                      <a:pt x="25" y="33"/>
                      <a:pt x="25" y="33"/>
                    </a:cubicBezTo>
                    <a:cubicBezTo>
                      <a:pt x="26" y="32"/>
                      <a:pt x="28" y="31"/>
                      <a:pt x="29" y="30"/>
                    </a:cubicBezTo>
                    <a:lnTo>
                      <a:pt x="62" y="84"/>
                    </a:lnTo>
                    <a:close/>
                    <a:moveTo>
                      <a:pt x="71" y="84"/>
                    </a:moveTo>
                    <a:cubicBezTo>
                      <a:pt x="68" y="83"/>
                      <a:pt x="66" y="83"/>
                      <a:pt x="64" y="83"/>
                    </a:cubicBezTo>
                    <a:cubicBezTo>
                      <a:pt x="36" y="27"/>
                      <a:pt x="36" y="27"/>
                      <a:pt x="36" y="27"/>
                    </a:cubicBezTo>
                    <a:cubicBezTo>
                      <a:pt x="45" y="23"/>
                      <a:pt x="57" y="25"/>
                      <a:pt x="69" y="31"/>
                    </a:cubicBezTo>
                    <a:lnTo>
                      <a:pt x="71" y="84"/>
                    </a:lnTo>
                    <a:close/>
                    <a:moveTo>
                      <a:pt x="84" y="41"/>
                    </a:moveTo>
                    <a:cubicBezTo>
                      <a:pt x="75" y="87"/>
                      <a:pt x="75" y="87"/>
                      <a:pt x="75" y="87"/>
                    </a:cubicBezTo>
                    <a:cubicBezTo>
                      <a:pt x="75" y="87"/>
                      <a:pt x="75" y="87"/>
                      <a:pt x="75" y="87"/>
                    </a:cubicBezTo>
                    <a:cubicBezTo>
                      <a:pt x="74" y="86"/>
                      <a:pt x="74" y="86"/>
                      <a:pt x="74" y="86"/>
                    </a:cubicBezTo>
                    <a:cubicBezTo>
                      <a:pt x="79" y="37"/>
                      <a:pt x="79" y="37"/>
                      <a:pt x="79" y="37"/>
                    </a:cubicBezTo>
                    <a:cubicBezTo>
                      <a:pt x="79" y="38"/>
                      <a:pt x="80" y="39"/>
                      <a:pt x="81" y="39"/>
                    </a:cubicBezTo>
                    <a:cubicBezTo>
                      <a:pt x="82" y="40"/>
                      <a:pt x="83" y="41"/>
                      <a:pt x="84" y="41"/>
                    </a:cubicBezTo>
                    <a:close/>
                    <a:moveTo>
                      <a:pt x="121" y="93"/>
                    </a:moveTo>
                    <a:cubicBezTo>
                      <a:pt x="84" y="98"/>
                      <a:pt x="84" y="98"/>
                      <a:pt x="84" y="98"/>
                    </a:cubicBezTo>
                    <a:cubicBezTo>
                      <a:pt x="82" y="95"/>
                      <a:pt x="80" y="92"/>
                      <a:pt x="78" y="90"/>
                    </a:cubicBezTo>
                    <a:cubicBezTo>
                      <a:pt x="93" y="50"/>
                      <a:pt x="93" y="50"/>
                      <a:pt x="93" y="50"/>
                    </a:cubicBezTo>
                    <a:cubicBezTo>
                      <a:pt x="105" y="62"/>
                      <a:pt x="114" y="77"/>
                      <a:pt x="121" y="93"/>
                    </a:cubicBezTo>
                    <a:close/>
                    <a:moveTo>
                      <a:pt x="127" y="112"/>
                    </a:moveTo>
                    <a:cubicBezTo>
                      <a:pt x="86" y="104"/>
                      <a:pt x="86" y="104"/>
                      <a:pt x="86" y="104"/>
                    </a:cubicBezTo>
                    <a:cubicBezTo>
                      <a:pt x="86" y="104"/>
                      <a:pt x="85" y="103"/>
                      <a:pt x="85" y="102"/>
                    </a:cubicBezTo>
                    <a:cubicBezTo>
                      <a:pt x="126" y="105"/>
                      <a:pt x="126" y="105"/>
                      <a:pt x="126" y="105"/>
                    </a:cubicBezTo>
                    <a:cubicBezTo>
                      <a:pt x="126" y="108"/>
                      <a:pt x="127" y="110"/>
                      <a:pt x="127" y="112"/>
                    </a:cubicBezTo>
                    <a:close/>
                    <a:moveTo>
                      <a:pt x="125" y="163"/>
                    </a:moveTo>
                    <a:cubicBezTo>
                      <a:pt x="86" y="115"/>
                      <a:pt x="86" y="115"/>
                      <a:pt x="86" y="115"/>
                    </a:cubicBezTo>
                    <a:cubicBezTo>
                      <a:pt x="86" y="115"/>
                      <a:pt x="86" y="114"/>
                      <a:pt x="86" y="112"/>
                    </a:cubicBezTo>
                    <a:cubicBezTo>
                      <a:pt x="87" y="111"/>
                      <a:pt x="87" y="110"/>
                      <a:pt x="86" y="108"/>
                    </a:cubicBezTo>
                    <a:cubicBezTo>
                      <a:pt x="130" y="124"/>
                      <a:pt x="130" y="124"/>
                      <a:pt x="130" y="124"/>
                    </a:cubicBezTo>
                    <a:cubicBezTo>
                      <a:pt x="131" y="132"/>
                      <a:pt x="131" y="139"/>
                      <a:pt x="130" y="146"/>
                    </a:cubicBezTo>
                    <a:cubicBezTo>
                      <a:pt x="129" y="153"/>
                      <a:pt x="127" y="159"/>
                      <a:pt x="125" y="163"/>
                    </a:cubicBezTo>
                    <a:close/>
                    <a:moveTo>
                      <a:pt x="83" y="119"/>
                    </a:moveTo>
                    <a:cubicBezTo>
                      <a:pt x="84" y="118"/>
                      <a:pt x="84" y="118"/>
                      <a:pt x="84" y="118"/>
                    </a:cubicBezTo>
                    <a:cubicBezTo>
                      <a:pt x="120" y="170"/>
                      <a:pt x="120" y="170"/>
                      <a:pt x="120" y="170"/>
                    </a:cubicBezTo>
                    <a:cubicBezTo>
                      <a:pt x="119" y="171"/>
                      <a:pt x="118" y="172"/>
                      <a:pt x="117" y="173"/>
                    </a:cubicBezTo>
                    <a:lnTo>
                      <a:pt x="83" y="119"/>
                    </a:lnTo>
                    <a:close/>
                    <a:moveTo>
                      <a:pt x="75" y="119"/>
                    </a:moveTo>
                    <a:cubicBezTo>
                      <a:pt x="77" y="120"/>
                      <a:pt x="79" y="120"/>
                      <a:pt x="81" y="120"/>
                    </a:cubicBezTo>
                    <a:cubicBezTo>
                      <a:pt x="110" y="176"/>
                      <a:pt x="110" y="176"/>
                      <a:pt x="110" y="176"/>
                    </a:cubicBezTo>
                    <a:cubicBezTo>
                      <a:pt x="101" y="180"/>
                      <a:pt x="89" y="179"/>
                      <a:pt x="77" y="172"/>
                    </a:cubicBezTo>
                    <a:lnTo>
                      <a:pt x="75" y="119"/>
                    </a:lnTo>
                    <a:close/>
                    <a:moveTo>
                      <a:pt x="62" y="162"/>
                    </a:moveTo>
                    <a:cubicBezTo>
                      <a:pt x="70" y="116"/>
                      <a:pt x="70" y="116"/>
                      <a:pt x="70" y="116"/>
                    </a:cubicBezTo>
                    <a:cubicBezTo>
                      <a:pt x="70" y="117"/>
                      <a:pt x="70" y="117"/>
                      <a:pt x="71" y="117"/>
                    </a:cubicBezTo>
                    <a:cubicBezTo>
                      <a:pt x="71" y="117"/>
                      <a:pt x="71" y="117"/>
                      <a:pt x="72" y="118"/>
                    </a:cubicBezTo>
                    <a:cubicBezTo>
                      <a:pt x="67" y="166"/>
                      <a:pt x="67" y="166"/>
                      <a:pt x="67" y="166"/>
                    </a:cubicBezTo>
                    <a:cubicBezTo>
                      <a:pt x="66" y="166"/>
                      <a:pt x="65" y="165"/>
                      <a:pt x="64" y="164"/>
                    </a:cubicBezTo>
                    <a:cubicBezTo>
                      <a:pt x="63" y="164"/>
                      <a:pt x="63" y="163"/>
                      <a:pt x="62" y="162"/>
                    </a:cubicBezTo>
                    <a:close/>
                    <a:moveTo>
                      <a:pt x="24" y="111"/>
                    </a:moveTo>
                    <a:cubicBezTo>
                      <a:pt x="62" y="106"/>
                      <a:pt x="62" y="106"/>
                      <a:pt x="62" y="106"/>
                    </a:cubicBezTo>
                    <a:cubicBezTo>
                      <a:pt x="63" y="109"/>
                      <a:pt x="65" y="111"/>
                      <a:pt x="67" y="114"/>
                    </a:cubicBezTo>
                    <a:cubicBezTo>
                      <a:pt x="53" y="154"/>
                      <a:pt x="53" y="154"/>
                      <a:pt x="53" y="154"/>
                    </a:cubicBezTo>
                    <a:cubicBezTo>
                      <a:pt x="41" y="142"/>
                      <a:pt x="31" y="127"/>
                      <a:pt x="24" y="111"/>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 name="Freeform 12">
                <a:extLst>
                  <a:ext uri="{FF2B5EF4-FFF2-40B4-BE49-F238E27FC236}">
                    <a16:creationId xmlns="" xmlns:a16="http://schemas.microsoft.com/office/drawing/2014/main" id="{ACE8707E-AB44-BC9F-29BA-252AB8C45599}"/>
                  </a:ext>
                </a:extLst>
              </p:cNvPr>
              <p:cNvSpPr>
                <a:spLocks/>
              </p:cNvSpPr>
              <p:nvPr/>
            </p:nvSpPr>
            <p:spPr bwMode="auto">
              <a:xfrm>
                <a:off x="7038975" y="5267325"/>
                <a:ext cx="628650" cy="903288"/>
              </a:xfrm>
              <a:custGeom>
                <a:avLst/>
                <a:gdLst>
                  <a:gd name="T0" fmla="*/ 97 w 194"/>
                  <a:gd name="T1" fmla="*/ 31 h 279"/>
                  <a:gd name="T2" fmla="*/ 0 w 194"/>
                  <a:gd name="T3" fmla="*/ 87 h 279"/>
                  <a:gd name="T4" fmla="*/ 10 w 194"/>
                  <a:gd name="T5" fmla="*/ 142 h 279"/>
                  <a:gd name="T6" fmla="*/ 96 w 194"/>
                  <a:gd name="T7" fmla="*/ 254 h 279"/>
                  <a:gd name="T8" fmla="*/ 189 w 194"/>
                  <a:gd name="T9" fmla="*/ 230 h 279"/>
                  <a:gd name="T10" fmla="*/ 193 w 194"/>
                  <a:gd name="T11" fmla="*/ 198 h 279"/>
                  <a:gd name="T12" fmla="*/ 97 w 194"/>
                  <a:gd name="T13" fmla="*/ 31 h 279"/>
                </a:gdLst>
                <a:ahLst/>
                <a:cxnLst>
                  <a:cxn ang="0">
                    <a:pos x="T0" y="T1"/>
                  </a:cxn>
                  <a:cxn ang="0">
                    <a:pos x="T2" y="T3"/>
                  </a:cxn>
                  <a:cxn ang="0">
                    <a:pos x="T4" y="T5"/>
                  </a:cxn>
                  <a:cxn ang="0">
                    <a:pos x="T6" y="T7"/>
                  </a:cxn>
                  <a:cxn ang="0">
                    <a:pos x="T8" y="T9"/>
                  </a:cxn>
                  <a:cxn ang="0">
                    <a:pos x="T10" y="T11"/>
                  </a:cxn>
                  <a:cxn ang="0">
                    <a:pos x="T12" y="T13"/>
                  </a:cxn>
                </a:cxnLst>
                <a:rect l="0" t="0" r="r" b="b"/>
                <a:pathLst>
                  <a:path w="194" h="279">
                    <a:moveTo>
                      <a:pt x="97" y="31"/>
                    </a:moveTo>
                    <a:cubicBezTo>
                      <a:pt x="44" y="0"/>
                      <a:pt x="0" y="25"/>
                      <a:pt x="0" y="87"/>
                    </a:cubicBezTo>
                    <a:cubicBezTo>
                      <a:pt x="0" y="104"/>
                      <a:pt x="3" y="123"/>
                      <a:pt x="10" y="142"/>
                    </a:cubicBezTo>
                    <a:cubicBezTo>
                      <a:pt x="25" y="188"/>
                      <a:pt x="58" y="232"/>
                      <a:pt x="96" y="254"/>
                    </a:cubicBezTo>
                    <a:cubicBezTo>
                      <a:pt x="139" y="279"/>
                      <a:pt x="176" y="267"/>
                      <a:pt x="189" y="230"/>
                    </a:cubicBezTo>
                    <a:cubicBezTo>
                      <a:pt x="192" y="221"/>
                      <a:pt x="193" y="211"/>
                      <a:pt x="193" y="198"/>
                    </a:cubicBezTo>
                    <a:cubicBezTo>
                      <a:pt x="194" y="137"/>
                      <a:pt x="150" y="62"/>
                      <a:pt x="97" y="31"/>
                    </a:cubicBezTo>
                    <a:close/>
                  </a:path>
                </a:pathLst>
              </a:custGeom>
              <a:solidFill>
                <a:srgbClr val="41404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 name="Freeform 13">
                <a:extLst>
                  <a:ext uri="{FF2B5EF4-FFF2-40B4-BE49-F238E27FC236}">
                    <a16:creationId xmlns="" xmlns:a16="http://schemas.microsoft.com/office/drawing/2014/main" id="{634014FC-EF87-BD5C-305B-CFDF0FE75F83}"/>
                  </a:ext>
                </a:extLst>
              </p:cNvPr>
              <p:cNvSpPr>
                <a:spLocks/>
              </p:cNvSpPr>
              <p:nvPr/>
            </p:nvSpPr>
            <p:spPr bwMode="auto">
              <a:xfrm>
                <a:off x="7129463" y="5205413"/>
                <a:ext cx="722313" cy="906463"/>
              </a:xfrm>
              <a:custGeom>
                <a:avLst/>
                <a:gdLst>
                  <a:gd name="T0" fmla="*/ 57 w 223"/>
                  <a:gd name="T1" fmla="*/ 11 h 280"/>
                  <a:gd name="T2" fmla="*/ 126 w 223"/>
                  <a:gd name="T3" fmla="*/ 17 h 280"/>
                  <a:gd name="T4" fmla="*/ 222 w 223"/>
                  <a:gd name="T5" fmla="*/ 184 h 280"/>
                  <a:gd name="T6" fmla="*/ 217 w 223"/>
                  <a:gd name="T7" fmla="*/ 216 h 280"/>
                  <a:gd name="T8" fmla="*/ 194 w 223"/>
                  <a:gd name="T9" fmla="*/ 247 h 280"/>
                  <a:gd name="T10" fmla="*/ 137 w 223"/>
                  <a:gd name="T11" fmla="*/ 280 h 280"/>
                  <a:gd name="T12" fmla="*/ 161 w 223"/>
                  <a:gd name="T13" fmla="*/ 249 h 280"/>
                  <a:gd name="T14" fmla="*/ 165 w 223"/>
                  <a:gd name="T15" fmla="*/ 217 h 280"/>
                  <a:gd name="T16" fmla="*/ 69 w 223"/>
                  <a:gd name="T17" fmla="*/ 50 h 280"/>
                  <a:gd name="T18" fmla="*/ 0 w 223"/>
                  <a:gd name="T19" fmla="*/ 44 h 280"/>
                  <a:gd name="T20" fmla="*/ 57 w 223"/>
                  <a:gd name="T21" fmla="*/ 11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3" h="280">
                    <a:moveTo>
                      <a:pt x="57" y="11"/>
                    </a:moveTo>
                    <a:cubicBezTo>
                      <a:pt x="75" y="0"/>
                      <a:pt x="99" y="2"/>
                      <a:pt x="126" y="17"/>
                    </a:cubicBezTo>
                    <a:cubicBezTo>
                      <a:pt x="179" y="48"/>
                      <a:pt x="223" y="123"/>
                      <a:pt x="222" y="184"/>
                    </a:cubicBezTo>
                    <a:cubicBezTo>
                      <a:pt x="222" y="197"/>
                      <a:pt x="221" y="207"/>
                      <a:pt x="217" y="216"/>
                    </a:cubicBezTo>
                    <a:cubicBezTo>
                      <a:pt x="213" y="230"/>
                      <a:pt x="205" y="240"/>
                      <a:pt x="194" y="247"/>
                    </a:cubicBezTo>
                    <a:cubicBezTo>
                      <a:pt x="137" y="280"/>
                      <a:pt x="137" y="280"/>
                      <a:pt x="137" y="280"/>
                    </a:cubicBezTo>
                    <a:cubicBezTo>
                      <a:pt x="148" y="273"/>
                      <a:pt x="156" y="263"/>
                      <a:pt x="161" y="249"/>
                    </a:cubicBezTo>
                    <a:cubicBezTo>
                      <a:pt x="164" y="240"/>
                      <a:pt x="165" y="230"/>
                      <a:pt x="165" y="217"/>
                    </a:cubicBezTo>
                    <a:cubicBezTo>
                      <a:pt x="166" y="156"/>
                      <a:pt x="122" y="81"/>
                      <a:pt x="69" y="50"/>
                    </a:cubicBezTo>
                    <a:cubicBezTo>
                      <a:pt x="42" y="35"/>
                      <a:pt x="18" y="33"/>
                      <a:pt x="0" y="44"/>
                    </a:cubicBezTo>
                    <a:lnTo>
                      <a:pt x="57" y="11"/>
                    </a:lnTo>
                    <a:close/>
                  </a:path>
                </a:pathLst>
              </a:custGeom>
              <a:solidFill>
                <a:srgbClr val="231F2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 name="Freeform 14">
                <a:extLst>
                  <a:ext uri="{FF2B5EF4-FFF2-40B4-BE49-F238E27FC236}">
                    <a16:creationId xmlns="" xmlns:a16="http://schemas.microsoft.com/office/drawing/2014/main" id="{5EC39931-274E-500E-D88C-E0A8E1607F88}"/>
                  </a:ext>
                </a:extLst>
              </p:cNvPr>
              <p:cNvSpPr>
                <a:spLocks/>
              </p:cNvSpPr>
              <p:nvPr/>
            </p:nvSpPr>
            <p:spPr bwMode="auto">
              <a:xfrm>
                <a:off x="7116763" y="5400675"/>
                <a:ext cx="469900" cy="657225"/>
              </a:xfrm>
              <a:custGeom>
                <a:avLst/>
                <a:gdLst>
                  <a:gd name="T0" fmla="*/ 6 w 145"/>
                  <a:gd name="T1" fmla="*/ 49 h 203"/>
                  <a:gd name="T2" fmla="*/ 63 w 145"/>
                  <a:gd name="T3" fmla="*/ 174 h 203"/>
                  <a:gd name="T4" fmla="*/ 140 w 145"/>
                  <a:gd name="T5" fmla="*/ 154 h 203"/>
                  <a:gd name="T6" fmla="*/ 83 w 145"/>
                  <a:gd name="T7" fmla="*/ 29 h 203"/>
                  <a:gd name="T8" fmla="*/ 6 w 145"/>
                  <a:gd name="T9" fmla="*/ 49 h 203"/>
                </a:gdLst>
                <a:ahLst/>
                <a:cxnLst>
                  <a:cxn ang="0">
                    <a:pos x="T0" y="T1"/>
                  </a:cxn>
                  <a:cxn ang="0">
                    <a:pos x="T2" y="T3"/>
                  </a:cxn>
                  <a:cxn ang="0">
                    <a:pos x="T4" y="T5"/>
                  </a:cxn>
                  <a:cxn ang="0">
                    <a:pos x="T6" y="T7"/>
                  </a:cxn>
                  <a:cxn ang="0">
                    <a:pos x="T8" y="T9"/>
                  </a:cxn>
                </a:cxnLst>
                <a:rect l="0" t="0" r="r" b="b"/>
                <a:pathLst>
                  <a:path w="145" h="203">
                    <a:moveTo>
                      <a:pt x="6" y="49"/>
                    </a:moveTo>
                    <a:cubicBezTo>
                      <a:pt x="0" y="90"/>
                      <a:pt x="26" y="146"/>
                      <a:pt x="63" y="174"/>
                    </a:cubicBezTo>
                    <a:cubicBezTo>
                      <a:pt x="100" y="203"/>
                      <a:pt x="134" y="194"/>
                      <a:pt x="140" y="154"/>
                    </a:cubicBezTo>
                    <a:cubicBezTo>
                      <a:pt x="145" y="113"/>
                      <a:pt x="120" y="58"/>
                      <a:pt x="83" y="29"/>
                    </a:cubicBezTo>
                    <a:cubicBezTo>
                      <a:pt x="46" y="0"/>
                      <a:pt x="11" y="9"/>
                      <a:pt x="6" y="49"/>
                    </a:cubicBezTo>
                    <a:close/>
                  </a:path>
                </a:pathLst>
              </a:custGeom>
              <a:solidFill>
                <a:srgbClr val="80828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 name="Freeform 15">
                <a:extLst>
                  <a:ext uri="{FF2B5EF4-FFF2-40B4-BE49-F238E27FC236}">
                    <a16:creationId xmlns="" xmlns:a16="http://schemas.microsoft.com/office/drawing/2014/main" id="{318EA847-C5C0-6EA9-17D4-D49BA8A7389F}"/>
                  </a:ext>
                </a:extLst>
              </p:cNvPr>
              <p:cNvSpPr>
                <a:spLocks/>
              </p:cNvSpPr>
              <p:nvPr/>
            </p:nvSpPr>
            <p:spPr bwMode="auto">
              <a:xfrm>
                <a:off x="7304088" y="5662613"/>
                <a:ext cx="98425" cy="136525"/>
              </a:xfrm>
              <a:custGeom>
                <a:avLst/>
                <a:gdLst>
                  <a:gd name="T0" fmla="*/ 1 w 30"/>
                  <a:gd name="T1" fmla="*/ 10 h 42"/>
                  <a:gd name="T2" fmla="*/ 13 w 30"/>
                  <a:gd name="T3" fmla="*/ 36 h 42"/>
                  <a:gd name="T4" fmla="*/ 29 w 30"/>
                  <a:gd name="T5" fmla="*/ 31 h 42"/>
                  <a:gd name="T6" fmla="*/ 17 w 30"/>
                  <a:gd name="T7" fmla="*/ 5 h 42"/>
                  <a:gd name="T8" fmla="*/ 1 w 30"/>
                  <a:gd name="T9" fmla="*/ 10 h 42"/>
                </a:gdLst>
                <a:ahLst/>
                <a:cxnLst>
                  <a:cxn ang="0">
                    <a:pos x="T0" y="T1"/>
                  </a:cxn>
                  <a:cxn ang="0">
                    <a:pos x="T2" y="T3"/>
                  </a:cxn>
                  <a:cxn ang="0">
                    <a:pos x="T4" y="T5"/>
                  </a:cxn>
                  <a:cxn ang="0">
                    <a:pos x="T6" y="T7"/>
                  </a:cxn>
                  <a:cxn ang="0">
                    <a:pos x="T8" y="T9"/>
                  </a:cxn>
                </a:cxnLst>
                <a:rect l="0" t="0" r="r" b="b"/>
                <a:pathLst>
                  <a:path w="30" h="42">
                    <a:moveTo>
                      <a:pt x="1" y="10"/>
                    </a:moveTo>
                    <a:cubicBezTo>
                      <a:pt x="0" y="18"/>
                      <a:pt x="5" y="30"/>
                      <a:pt x="13" y="36"/>
                    </a:cubicBezTo>
                    <a:cubicBezTo>
                      <a:pt x="20" y="42"/>
                      <a:pt x="27" y="40"/>
                      <a:pt x="29" y="31"/>
                    </a:cubicBezTo>
                    <a:cubicBezTo>
                      <a:pt x="30" y="23"/>
                      <a:pt x="24" y="11"/>
                      <a:pt x="17" y="5"/>
                    </a:cubicBezTo>
                    <a:cubicBezTo>
                      <a:pt x="9" y="0"/>
                      <a:pt x="2" y="1"/>
                      <a:pt x="1" y="10"/>
                    </a:cubicBezTo>
                    <a:close/>
                  </a:path>
                </a:pathLst>
              </a:custGeom>
              <a:solidFill>
                <a:srgbClr val="8691A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16">
                <a:extLst>
                  <a:ext uri="{FF2B5EF4-FFF2-40B4-BE49-F238E27FC236}">
                    <a16:creationId xmlns="" xmlns:a16="http://schemas.microsoft.com/office/drawing/2014/main" id="{C0085CAE-E64E-AF44-AC9E-26E81E2B5855}"/>
                  </a:ext>
                </a:extLst>
              </p:cNvPr>
              <p:cNvSpPr>
                <a:spLocks noEditPoints="1"/>
              </p:cNvSpPr>
              <p:nvPr/>
            </p:nvSpPr>
            <p:spPr bwMode="auto">
              <a:xfrm>
                <a:off x="7116763" y="5400675"/>
                <a:ext cx="469900" cy="657225"/>
              </a:xfrm>
              <a:custGeom>
                <a:avLst/>
                <a:gdLst>
                  <a:gd name="T0" fmla="*/ 63 w 145"/>
                  <a:gd name="T1" fmla="*/ 174 h 203"/>
                  <a:gd name="T2" fmla="*/ 83 w 145"/>
                  <a:gd name="T3" fmla="*/ 29 h 203"/>
                  <a:gd name="T4" fmla="*/ 21 w 145"/>
                  <a:gd name="T5" fmla="*/ 40 h 203"/>
                  <a:gd name="T6" fmla="*/ 59 w 145"/>
                  <a:gd name="T7" fmla="*/ 91 h 203"/>
                  <a:gd name="T8" fmla="*/ 15 w 145"/>
                  <a:gd name="T9" fmla="*/ 79 h 203"/>
                  <a:gd name="T10" fmla="*/ 21 w 145"/>
                  <a:gd name="T11" fmla="*/ 40 h 203"/>
                  <a:gd name="T12" fmla="*/ 20 w 145"/>
                  <a:gd name="T13" fmla="*/ 98 h 203"/>
                  <a:gd name="T14" fmla="*/ 59 w 145"/>
                  <a:gd name="T15" fmla="*/ 99 h 203"/>
                  <a:gd name="T16" fmla="*/ 62 w 145"/>
                  <a:gd name="T17" fmla="*/ 84 h 203"/>
                  <a:gd name="T18" fmla="*/ 26 w 145"/>
                  <a:gd name="T19" fmla="*/ 33 h 203"/>
                  <a:gd name="T20" fmla="*/ 62 w 145"/>
                  <a:gd name="T21" fmla="*/ 84 h 203"/>
                  <a:gd name="T22" fmla="*/ 64 w 145"/>
                  <a:gd name="T23" fmla="*/ 83 h 203"/>
                  <a:gd name="T24" fmla="*/ 69 w 145"/>
                  <a:gd name="T25" fmla="*/ 31 h 203"/>
                  <a:gd name="T26" fmla="*/ 84 w 145"/>
                  <a:gd name="T27" fmla="*/ 41 h 203"/>
                  <a:gd name="T28" fmla="*/ 75 w 145"/>
                  <a:gd name="T29" fmla="*/ 86 h 203"/>
                  <a:gd name="T30" fmla="*/ 79 w 145"/>
                  <a:gd name="T31" fmla="*/ 37 h 203"/>
                  <a:gd name="T32" fmla="*/ 84 w 145"/>
                  <a:gd name="T33" fmla="*/ 41 h 203"/>
                  <a:gd name="T34" fmla="*/ 84 w 145"/>
                  <a:gd name="T35" fmla="*/ 98 h 203"/>
                  <a:gd name="T36" fmla="*/ 93 w 145"/>
                  <a:gd name="T37" fmla="*/ 50 h 203"/>
                  <a:gd name="T38" fmla="*/ 128 w 145"/>
                  <a:gd name="T39" fmla="*/ 112 h 203"/>
                  <a:gd name="T40" fmla="*/ 85 w 145"/>
                  <a:gd name="T41" fmla="*/ 102 h 203"/>
                  <a:gd name="T42" fmla="*/ 128 w 145"/>
                  <a:gd name="T43" fmla="*/ 112 h 203"/>
                  <a:gd name="T44" fmla="*/ 86 w 145"/>
                  <a:gd name="T45" fmla="*/ 115 h 203"/>
                  <a:gd name="T46" fmla="*/ 87 w 145"/>
                  <a:gd name="T47" fmla="*/ 108 h 203"/>
                  <a:gd name="T48" fmla="*/ 130 w 145"/>
                  <a:gd name="T49" fmla="*/ 146 h 203"/>
                  <a:gd name="T50" fmla="*/ 83 w 145"/>
                  <a:gd name="T51" fmla="*/ 119 h 203"/>
                  <a:gd name="T52" fmla="*/ 120 w 145"/>
                  <a:gd name="T53" fmla="*/ 170 h 203"/>
                  <a:gd name="T54" fmla="*/ 83 w 145"/>
                  <a:gd name="T55" fmla="*/ 119 h 203"/>
                  <a:gd name="T56" fmla="*/ 81 w 145"/>
                  <a:gd name="T57" fmla="*/ 120 h 203"/>
                  <a:gd name="T58" fmla="*/ 77 w 145"/>
                  <a:gd name="T59" fmla="*/ 172 h 203"/>
                  <a:gd name="T60" fmla="*/ 62 w 145"/>
                  <a:gd name="T61" fmla="*/ 162 h 203"/>
                  <a:gd name="T62" fmla="*/ 71 w 145"/>
                  <a:gd name="T63" fmla="*/ 117 h 203"/>
                  <a:gd name="T64" fmla="*/ 67 w 145"/>
                  <a:gd name="T65" fmla="*/ 166 h 203"/>
                  <a:gd name="T66" fmla="*/ 62 w 145"/>
                  <a:gd name="T67" fmla="*/ 162 h 203"/>
                  <a:gd name="T68" fmla="*/ 62 w 145"/>
                  <a:gd name="T69" fmla="*/ 105 h 203"/>
                  <a:gd name="T70" fmla="*/ 53 w 145"/>
                  <a:gd name="T71" fmla="*/ 154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5" h="203">
                    <a:moveTo>
                      <a:pt x="6" y="49"/>
                    </a:moveTo>
                    <a:cubicBezTo>
                      <a:pt x="0" y="90"/>
                      <a:pt x="26" y="146"/>
                      <a:pt x="63" y="174"/>
                    </a:cubicBezTo>
                    <a:cubicBezTo>
                      <a:pt x="100" y="203"/>
                      <a:pt x="134" y="194"/>
                      <a:pt x="140" y="154"/>
                    </a:cubicBezTo>
                    <a:cubicBezTo>
                      <a:pt x="145" y="113"/>
                      <a:pt x="120" y="58"/>
                      <a:pt x="83" y="29"/>
                    </a:cubicBezTo>
                    <a:cubicBezTo>
                      <a:pt x="46" y="0"/>
                      <a:pt x="11" y="9"/>
                      <a:pt x="6" y="49"/>
                    </a:cubicBezTo>
                    <a:close/>
                    <a:moveTo>
                      <a:pt x="21" y="40"/>
                    </a:moveTo>
                    <a:cubicBezTo>
                      <a:pt x="60" y="88"/>
                      <a:pt x="60" y="88"/>
                      <a:pt x="60" y="88"/>
                    </a:cubicBezTo>
                    <a:cubicBezTo>
                      <a:pt x="59" y="89"/>
                      <a:pt x="59" y="90"/>
                      <a:pt x="59" y="91"/>
                    </a:cubicBezTo>
                    <a:cubicBezTo>
                      <a:pt x="59" y="92"/>
                      <a:pt x="59" y="94"/>
                      <a:pt x="59" y="95"/>
                    </a:cubicBezTo>
                    <a:cubicBezTo>
                      <a:pt x="15" y="79"/>
                      <a:pt x="15" y="79"/>
                      <a:pt x="15" y="79"/>
                    </a:cubicBezTo>
                    <a:cubicBezTo>
                      <a:pt x="14" y="71"/>
                      <a:pt x="14" y="64"/>
                      <a:pt x="15" y="57"/>
                    </a:cubicBezTo>
                    <a:cubicBezTo>
                      <a:pt x="16" y="50"/>
                      <a:pt x="18" y="45"/>
                      <a:pt x="21" y="40"/>
                    </a:cubicBezTo>
                    <a:close/>
                    <a:moveTo>
                      <a:pt x="60" y="101"/>
                    </a:moveTo>
                    <a:cubicBezTo>
                      <a:pt x="20" y="98"/>
                      <a:pt x="20" y="98"/>
                      <a:pt x="20" y="98"/>
                    </a:cubicBezTo>
                    <a:cubicBezTo>
                      <a:pt x="19" y="96"/>
                      <a:pt x="18" y="93"/>
                      <a:pt x="18" y="91"/>
                    </a:cubicBezTo>
                    <a:cubicBezTo>
                      <a:pt x="59" y="99"/>
                      <a:pt x="59" y="99"/>
                      <a:pt x="59" y="99"/>
                    </a:cubicBezTo>
                    <a:cubicBezTo>
                      <a:pt x="60" y="100"/>
                      <a:pt x="60" y="101"/>
                      <a:pt x="60" y="101"/>
                    </a:cubicBezTo>
                    <a:close/>
                    <a:moveTo>
                      <a:pt x="62" y="84"/>
                    </a:moveTo>
                    <a:cubicBezTo>
                      <a:pt x="62" y="85"/>
                      <a:pt x="61" y="85"/>
                      <a:pt x="61" y="85"/>
                    </a:cubicBezTo>
                    <a:cubicBezTo>
                      <a:pt x="26" y="33"/>
                      <a:pt x="26" y="33"/>
                      <a:pt x="26" y="33"/>
                    </a:cubicBezTo>
                    <a:cubicBezTo>
                      <a:pt x="27" y="32"/>
                      <a:pt x="28" y="31"/>
                      <a:pt x="29" y="30"/>
                    </a:cubicBezTo>
                    <a:lnTo>
                      <a:pt x="62" y="84"/>
                    </a:lnTo>
                    <a:close/>
                    <a:moveTo>
                      <a:pt x="71" y="84"/>
                    </a:moveTo>
                    <a:cubicBezTo>
                      <a:pt x="69" y="83"/>
                      <a:pt x="66" y="83"/>
                      <a:pt x="64" y="83"/>
                    </a:cubicBezTo>
                    <a:cubicBezTo>
                      <a:pt x="36" y="27"/>
                      <a:pt x="36" y="27"/>
                      <a:pt x="36" y="27"/>
                    </a:cubicBezTo>
                    <a:cubicBezTo>
                      <a:pt x="45" y="23"/>
                      <a:pt x="57" y="25"/>
                      <a:pt x="69" y="31"/>
                    </a:cubicBezTo>
                    <a:lnTo>
                      <a:pt x="71" y="84"/>
                    </a:lnTo>
                    <a:close/>
                    <a:moveTo>
                      <a:pt x="84" y="41"/>
                    </a:moveTo>
                    <a:cubicBezTo>
                      <a:pt x="76" y="87"/>
                      <a:pt x="76" y="87"/>
                      <a:pt x="76" y="87"/>
                    </a:cubicBezTo>
                    <a:cubicBezTo>
                      <a:pt x="75" y="87"/>
                      <a:pt x="75" y="87"/>
                      <a:pt x="75" y="86"/>
                    </a:cubicBezTo>
                    <a:cubicBezTo>
                      <a:pt x="74" y="86"/>
                      <a:pt x="74" y="86"/>
                      <a:pt x="74" y="86"/>
                    </a:cubicBezTo>
                    <a:cubicBezTo>
                      <a:pt x="79" y="37"/>
                      <a:pt x="79" y="37"/>
                      <a:pt x="79" y="37"/>
                    </a:cubicBezTo>
                    <a:cubicBezTo>
                      <a:pt x="80" y="38"/>
                      <a:pt x="80" y="38"/>
                      <a:pt x="81" y="39"/>
                    </a:cubicBezTo>
                    <a:cubicBezTo>
                      <a:pt x="82" y="40"/>
                      <a:pt x="83" y="41"/>
                      <a:pt x="84" y="41"/>
                    </a:cubicBezTo>
                    <a:close/>
                    <a:moveTo>
                      <a:pt x="121" y="93"/>
                    </a:moveTo>
                    <a:cubicBezTo>
                      <a:pt x="84" y="98"/>
                      <a:pt x="84" y="98"/>
                      <a:pt x="84" y="98"/>
                    </a:cubicBezTo>
                    <a:cubicBezTo>
                      <a:pt x="82" y="95"/>
                      <a:pt x="81" y="92"/>
                      <a:pt x="78" y="90"/>
                    </a:cubicBezTo>
                    <a:cubicBezTo>
                      <a:pt x="93" y="50"/>
                      <a:pt x="93" y="50"/>
                      <a:pt x="93" y="50"/>
                    </a:cubicBezTo>
                    <a:cubicBezTo>
                      <a:pt x="105" y="62"/>
                      <a:pt x="114" y="77"/>
                      <a:pt x="121" y="93"/>
                    </a:cubicBezTo>
                    <a:close/>
                    <a:moveTo>
                      <a:pt x="128" y="112"/>
                    </a:moveTo>
                    <a:cubicBezTo>
                      <a:pt x="86" y="104"/>
                      <a:pt x="86" y="104"/>
                      <a:pt x="86" y="104"/>
                    </a:cubicBezTo>
                    <a:cubicBezTo>
                      <a:pt x="86" y="104"/>
                      <a:pt x="86" y="103"/>
                      <a:pt x="85" y="102"/>
                    </a:cubicBezTo>
                    <a:cubicBezTo>
                      <a:pt x="126" y="105"/>
                      <a:pt x="126" y="105"/>
                      <a:pt x="126" y="105"/>
                    </a:cubicBezTo>
                    <a:cubicBezTo>
                      <a:pt x="126" y="108"/>
                      <a:pt x="127" y="110"/>
                      <a:pt x="128" y="112"/>
                    </a:cubicBezTo>
                    <a:close/>
                    <a:moveTo>
                      <a:pt x="125" y="163"/>
                    </a:moveTo>
                    <a:cubicBezTo>
                      <a:pt x="86" y="115"/>
                      <a:pt x="86" y="115"/>
                      <a:pt x="86" y="115"/>
                    </a:cubicBezTo>
                    <a:cubicBezTo>
                      <a:pt x="86" y="114"/>
                      <a:pt x="86" y="113"/>
                      <a:pt x="87" y="112"/>
                    </a:cubicBezTo>
                    <a:cubicBezTo>
                      <a:pt x="87" y="111"/>
                      <a:pt x="87" y="110"/>
                      <a:pt x="87" y="108"/>
                    </a:cubicBezTo>
                    <a:cubicBezTo>
                      <a:pt x="130" y="124"/>
                      <a:pt x="130" y="124"/>
                      <a:pt x="130" y="124"/>
                    </a:cubicBezTo>
                    <a:cubicBezTo>
                      <a:pt x="131" y="132"/>
                      <a:pt x="131" y="139"/>
                      <a:pt x="130" y="146"/>
                    </a:cubicBezTo>
                    <a:cubicBezTo>
                      <a:pt x="129" y="153"/>
                      <a:pt x="127" y="158"/>
                      <a:pt x="125" y="163"/>
                    </a:cubicBezTo>
                    <a:close/>
                    <a:moveTo>
                      <a:pt x="83" y="119"/>
                    </a:moveTo>
                    <a:cubicBezTo>
                      <a:pt x="84" y="118"/>
                      <a:pt x="84" y="118"/>
                      <a:pt x="84" y="118"/>
                    </a:cubicBezTo>
                    <a:cubicBezTo>
                      <a:pt x="120" y="170"/>
                      <a:pt x="120" y="170"/>
                      <a:pt x="120" y="170"/>
                    </a:cubicBezTo>
                    <a:cubicBezTo>
                      <a:pt x="119" y="171"/>
                      <a:pt x="118" y="172"/>
                      <a:pt x="117" y="173"/>
                    </a:cubicBezTo>
                    <a:lnTo>
                      <a:pt x="83" y="119"/>
                    </a:lnTo>
                    <a:close/>
                    <a:moveTo>
                      <a:pt x="75" y="119"/>
                    </a:moveTo>
                    <a:cubicBezTo>
                      <a:pt x="77" y="120"/>
                      <a:pt x="79" y="120"/>
                      <a:pt x="81" y="120"/>
                    </a:cubicBezTo>
                    <a:cubicBezTo>
                      <a:pt x="110" y="176"/>
                      <a:pt x="110" y="176"/>
                      <a:pt x="110" y="176"/>
                    </a:cubicBezTo>
                    <a:cubicBezTo>
                      <a:pt x="101" y="180"/>
                      <a:pt x="89" y="179"/>
                      <a:pt x="77" y="172"/>
                    </a:cubicBezTo>
                    <a:lnTo>
                      <a:pt x="75" y="119"/>
                    </a:lnTo>
                    <a:close/>
                    <a:moveTo>
                      <a:pt x="62" y="162"/>
                    </a:moveTo>
                    <a:cubicBezTo>
                      <a:pt x="70" y="116"/>
                      <a:pt x="70" y="116"/>
                      <a:pt x="70" y="116"/>
                    </a:cubicBezTo>
                    <a:cubicBezTo>
                      <a:pt x="70" y="116"/>
                      <a:pt x="71" y="117"/>
                      <a:pt x="71" y="117"/>
                    </a:cubicBezTo>
                    <a:cubicBezTo>
                      <a:pt x="71" y="117"/>
                      <a:pt x="72" y="117"/>
                      <a:pt x="72" y="118"/>
                    </a:cubicBezTo>
                    <a:cubicBezTo>
                      <a:pt x="67" y="166"/>
                      <a:pt x="67" y="166"/>
                      <a:pt x="67" y="166"/>
                    </a:cubicBezTo>
                    <a:cubicBezTo>
                      <a:pt x="66" y="166"/>
                      <a:pt x="65" y="165"/>
                      <a:pt x="64" y="164"/>
                    </a:cubicBezTo>
                    <a:cubicBezTo>
                      <a:pt x="63" y="163"/>
                      <a:pt x="63" y="163"/>
                      <a:pt x="62" y="162"/>
                    </a:cubicBezTo>
                    <a:close/>
                    <a:moveTo>
                      <a:pt x="24" y="111"/>
                    </a:moveTo>
                    <a:cubicBezTo>
                      <a:pt x="62" y="105"/>
                      <a:pt x="62" y="105"/>
                      <a:pt x="62" y="105"/>
                    </a:cubicBezTo>
                    <a:cubicBezTo>
                      <a:pt x="63" y="108"/>
                      <a:pt x="65" y="111"/>
                      <a:pt x="67" y="114"/>
                    </a:cubicBezTo>
                    <a:cubicBezTo>
                      <a:pt x="53" y="154"/>
                      <a:pt x="53" y="154"/>
                      <a:pt x="53" y="154"/>
                    </a:cubicBezTo>
                    <a:cubicBezTo>
                      <a:pt x="41" y="142"/>
                      <a:pt x="31" y="127"/>
                      <a:pt x="24" y="111"/>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7" name="Freeform 17">
                <a:extLst>
                  <a:ext uri="{FF2B5EF4-FFF2-40B4-BE49-F238E27FC236}">
                    <a16:creationId xmlns="" xmlns:a16="http://schemas.microsoft.com/office/drawing/2014/main" id="{28FEAE26-9081-536C-D1F5-C3403AA81C94}"/>
                  </a:ext>
                </a:extLst>
              </p:cNvPr>
              <p:cNvSpPr>
                <a:spLocks/>
              </p:cNvSpPr>
              <p:nvPr/>
            </p:nvSpPr>
            <p:spPr bwMode="auto">
              <a:xfrm>
                <a:off x="3343275" y="974725"/>
                <a:ext cx="5373688" cy="3109913"/>
              </a:xfrm>
              <a:custGeom>
                <a:avLst/>
                <a:gdLst>
                  <a:gd name="T0" fmla="*/ 0 w 3385"/>
                  <a:gd name="T1" fmla="*/ 545 h 1959"/>
                  <a:gd name="T2" fmla="*/ 937 w 3385"/>
                  <a:gd name="T3" fmla="*/ 0 h 1959"/>
                  <a:gd name="T4" fmla="*/ 3385 w 3385"/>
                  <a:gd name="T5" fmla="*/ 1414 h 1959"/>
                  <a:gd name="T6" fmla="*/ 2449 w 3385"/>
                  <a:gd name="T7" fmla="*/ 1959 h 1959"/>
                  <a:gd name="T8" fmla="*/ 0 w 3385"/>
                  <a:gd name="T9" fmla="*/ 545 h 1959"/>
                </a:gdLst>
                <a:ahLst/>
                <a:cxnLst>
                  <a:cxn ang="0">
                    <a:pos x="T0" y="T1"/>
                  </a:cxn>
                  <a:cxn ang="0">
                    <a:pos x="T2" y="T3"/>
                  </a:cxn>
                  <a:cxn ang="0">
                    <a:pos x="T4" y="T5"/>
                  </a:cxn>
                  <a:cxn ang="0">
                    <a:pos x="T6" y="T7"/>
                  </a:cxn>
                  <a:cxn ang="0">
                    <a:pos x="T8" y="T9"/>
                  </a:cxn>
                </a:cxnLst>
                <a:rect l="0" t="0" r="r" b="b"/>
                <a:pathLst>
                  <a:path w="3385" h="1959">
                    <a:moveTo>
                      <a:pt x="0" y="545"/>
                    </a:moveTo>
                    <a:lnTo>
                      <a:pt x="937" y="0"/>
                    </a:lnTo>
                    <a:lnTo>
                      <a:pt x="3385" y="1414"/>
                    </a:lnTo>
                    <a:lnTo>
                      <a:pt x="2449" y="1959"/>
                    </a:lnTo>
                    <a:lnTo>
                      <a:pt x="0" y="545"/>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8" name="Freeform 18">
                <a:extLst>
                  <a:ext uri="{FF2B5EF4-FFF2-40B4-BE49-F238E27FC236}">
                    <a16:creationId xmlns="" xmlns:a16="http://schemas.microsoft.com/office/drawing/2014/main" id="{DADE3C9D-A57A-7E96-AE13-AACA6332C391}"/>
                  </a:ext>
                </a:extLst>
              </p:cNvPr>
              <p:cNvSpPr>
                <a:spLocks/>
              </p:cNvSpPr>
              <p:nvPr/>
            </p:nvSpPr>
            <p:spPr bwMode="auto">
              <a:xfrm>
                <a:off x="3395663" y="1687513"/>
                <a:ext cx="3695700" cy="2151063"/>
              </a:xfrm>
              <a:custGeom>
                <a:avLst/>
                <a:gdLst>
                  <a:gd name="T0" fmla="*/ 1083 w 1141"/>
                  <a:gd name="T1" fmla="*/ 612 h 664"/>
                  <a:gd name="T2" fmla="*/ 1141 w 1141"/>
                  <a:gd name="T3" fmla="*/ 664 h 664"/>
                  <a:gd name="T4" fmla="*/ 0 w 1141"/>
                  <a:gd name="T5" fmla="*/ 5 h 664"/>
                  <a:gd name="T6" fmla="*/ 39 w 1141"/>
                  <a:gd name="T7" fmla="*/ 9 h 664"/>
                  <a:gd name="T8" fmla="*/ 1083 w 1141"/>
                  <a:gd name="T9" fmla="*/ 612 h 664"/>
                </a:gdLst>
                <a:ahLst/>
                <a:cxnLst>
                  <a:cxn ang="0">
                    <a:pos x="T0" y="T1"/>
                  </a:cxn>
                  <a:cxn ang="0">
                    <a:pos x="T2" y="T3"/>
                  </a:cxn>
                  <a:cxn ang="0">
                    <a:pos x="T4" y="T5"/>
                  </a:cxn>
                  <a:cxn ang="0">
                    <a:pos x="T6" y="T7"/>
                  </a:cxn>
                  <a:cxn ang="0">
                    <a:pos x="T8" y="T9"/>
                  </a:cxn>
                </a:cxnLst>
                <a:rect l="0" t="0" r="r" b="b"/>
                <a:pathLst>
                  <a:path w="1141" h="664">
                    <a:moveTo>
                      <a:pt x="1083" y="612"/>
                    </a:moveTo>
                    <a:cubicBezTo>
                      <a:pt x="1104" y="624"/>
                      <a:pt x="1124" y="642"/>
                      <a:pt x="1141" y="664"/>
                    </a:cubicBezTo>
                    <a:cubicBezTo>
                      <a:pt x="0" y="5"/>
                      <a:pt x="0" y="5"/>
                      <a:pt x="0" y="5"/>
                    </a:cubicBezTo>
                    <a:cubicBezTo>
                      <a:pt x="10" y="0"/>
                      <a:pt x="24" y="1"/>
                      <a:pt x="39" y="9"/>
                    </a:cubicBezTo>
                    <a:lnTo>
                      <a:pt x="1083" y="612"/>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19">
                <a:extLst>
                  <a:ext uri="{FF2B5EF4-FFF2-40B4-BE49-F238E27FC236}">
                    <a16:creationId xmlns="" xmlns:a16="http://schemas.microsoft.com/office/drawing/2014/main" id="{764099C4-07E4-30D5-D732-E42377082AC8}"/>
                  </a:ext>
                </a:extLst>
              </p:cNvPr>
              <p:cNvSpPr>
                <a:spLocks/>
              </p:cNvSpPr>
              <p:nvPr/>
            </p:nvSpPr>
            <p:spPr bwMode="auto">
              <a:xfrm>
                <a:off x="3343275" y="1703388"/>
                <a:ext cx="3887788" cy="2381250"/>
              </a:xfrm>
              <a:custGeom>
                <a:avLst/>
                <a:gdLst>
                  <a:gd name="T0" fmla="*/ 1157 w 1200"/>
                  <a:gd name="T1" fmla="*/ 659 h 735"/>
                  <a:gd name="T2" fmla="*/ 1200 w 1200"/>
                  <a:gd name="T3" fmla="*/ 735 h 735"/>
                  <a:gd name="T4" fmla="*/ 0 w 1200"/>
                  <a:gd name="T5" fmla="*/ 42 h 735"/>
                  <a:gd name="T6" fmla="*/ 1 w 1200"/>
                  <a:gd name="T7" fmla="*/ 30 h 735"/>
                  <a:gd name="T8" fmla="*/ 16 w 1200"/>
                  <a:gd name="T9" fmla="*/ 0 h 735"/>
                  <a:gd name="T10" fmla="*/ 1157 w 1200"/>
                  <a:gd name="T11" fmla="*/ 659 h 735"/>
                </a:gdLst>
                <a:ahLst/>
                <a:cxnLst>
                  <a:cxn ang="0">
                    <a:pos x="T0" y="T1"/>
                  </a:cxn>
                  <a:cxn ang="0">
                    <a:pos x="T2" y="T3"/>
                  </a:cxn>
                  <a:cxn ang="0">
                    <a:pos x="T4" y="T5"/>
                  </a:cxn>
                  <a:cxn ang="0">
                    <a:pos x="T6" y="T7"/>
                  </a:cxn>
                  <a:cxn ang="0">
                    <a:pos x="T8" y="T9"/>
                  </a:cxn>
                  <a:cxn ang="0">
                    <a:pos x="T10" y="T11"/>
                  </a:cxn>
                </a:cxnLst>
                <a:rect l="0" t="0" r="r" b="b"/>
                <a:pathLst>
                  <a:path w="1200" h="735">
                    <a:moveTo>
                      <a:pt x="1157" y="659"/>
                    </a:moveTo>
                    <a:cubicBezTo>
                      <a:pt x="1175" y="682"/>
                      <a:pt x="1190" y="708"/>
                      <a:pt x="1200" y="735"/>
                    </a:cubicBezTo>
                    <a:cubicBezTo>
                      <a:pt x="0" y="42"/>
                      <a:pt x="0" y="42"/>
                      <a:pt x="0" y="42"/>
                    </a:cubicBezTo>
                    <a:cubicBezTo>
                      <a:pt x="0" y="38"/>
                      <a:pt x="0" y="34"/>
                      <a:pt x="1" y="30"/>
                    </a:cubicBezTo>
                    <a:cubicBezTo>
                      <a:pt x="2" y="15"/>
                      <a:pt x="8" y="6"/>
                      <a:pt x="16" y="0"/>
                    </a:cubicBezTo>
                    <a:lnTo>
                      <a:pt x="1157" y="659"/>
                    </a:lnTo>
                    <a:close/>
                  </a:path>
                </a:pathLst>
              </a:custGeom>
              <a:solidFill>
                <a:srgbClr val="FE263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20">
                <a:extLst>
                  <a:ext uri="{FF2B5EF4-FFF2-40B4-BE49-F238E27FC236}">
                    <a16:creationId xmlns="" xmlns:a16="http://schemas.microsoft.com/office/drawing/2014/main" id="{0A2994DA-6230-E786-FA04-D5D43588D3CE}"/>
                  </a:ext>
                </a:extLst>
              </p:cNvPr>
              <p:cNvSpPr>
                <a:spLocks/>
              </p:cNvSpPr>
              <p:nvPr/>
            </p:nvSpPr>
            <p:spPr bwMode="auto">
              <a:xfrm>
                <a:off x="9248775" y="4116388"/>
                <a:ext cx="252413" cy="276225"/>
              </a:xfrm>
              <a:custGeom>
                <a:avLst/>
                <a:gdLst>
                  <a:gd name="T0" fmla="*/ 27 w 78"/>
                  <a:gd name="T1" fmla="*/ 10 h 85"/>
                  <a:gd name="T2" fmla="*/ 32 w 78"/>
                  <a:gd name="T3" fmla="*/ 8 h 85"/>
                  <a:gd name="T4" fmla="*/ 66 w 78"/>
                  <a:gd name="T5" fmla="*/ 3 h 85"/>
                  <a:gd name="T6" fmla="*/ 78 w 78"/>
                  <a:gd name="T7" fmla="*/ 10 h 85"/>
                  <a:gd name="T8" fmla="*/ 43 w 78"/>
                  <a:gd name="T9" fmla="*/ 14 h 85"/>
                  <a:gd name="T10" fmla="*/ 38 w 78"/>
                  <a:gd name="T11" fmla="*/ 16 h 85"/>
                  <a:gd name="T12" fmla="*/ 11 w 78"/>
                  <a:gd name="T13" fmla="*/ 64 h 85"/>
                  <a:gd name="T14" fmla="*/ 11 w 78"/>
                  <a:gd name="T15" fmla="*/ 85 h 85"/>
                  <a:gd name="T16" fmla="*/ 0 w 78"/>
                  <a:gd name="T17" fmla="*/ 78 h 85"/>
                  <a:gd name="T18" fmla="*/ 0 w 78"/>
                  <a:gd name="T19" fmla="*/ 58 h 85"/>
                  <a:gd name="T20" fmla="*/ 27 w 78"/>
                  <a:gd name="T21" fmla="*/ 1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8" h="85">
                    <a:moveTo>
                      <a:pt x="27" y="10"/>
                    </a:moveTo>
                    <a:cubicBezTo>
                      <a:pt x="29" y="9"/>
                      <a:pt x="30" y="8"/>
                      <a:pt x="32" y="8"/>
                    </a:cubicBezTo>
                    <a:cubicBezTo>
                      <a:pt x="48" y="2"/>
                      <a:pt x="61" y="0"/>
                      <a:pt x="66" y="3"/>
                    </a:cubicBezTo>
                    <a:cubicBezTo>
                      <a:pt x="78" y="10"/>
                      <a:pt x="78" y="10"/>
                      <a:pt x="78" y="10"/>
                    </a:cubicBezTo>
                    <a:cubicBezTo>
                      <a:pt x="72" y="6"/>
                      <a:pt x="59" y="8"/>
                      <a:pt x="43" y="14"/>
                    </a:cubicBezTo>
                    <a:cubicBezTo>
                      <a:pt x="42" y="15"/>
                      <a:pt x="40" y="15"/>
                      <a:pt x="38" y="16"/>
                    </a:cubicBezTo>
                    <a:cubicBezTo>
                      <a:pt x="24" y="25"/>
                      <a:pt x="11" y="46"/>
                      <a:pt x="11" y="64"/>
                    </a:cubicBezTo>
                    <a:cubicBezTo>
                      <a:pt x="11" y="85"/>
                      <a:pt x="11" y="85"/>
                      <a:pt x="11" y="85"/>
                    </a:cubicBezTo>
                    <a:cubicBezTo>
                      <a:pt x="0" y="78"/>
                      <a:pt x="0" y="78"/>
                      <a:pt x="0" y="78"/>
                    </a:cubicBezTo>
                    <a:cubicBezTo>
                      <a:pt x="0" y="58"/>
                      <a:pt x="0" y="58"/>
                      <a:pt x="0" y="58"/>
                    </a:cubicBezTo>
                    <a:cubicBezTo>
                      <a:pt x="0" y="40"/>
                      <a:pt x="12" y="18"/>
                      <a:pt x="27" y="10"/>
                    </a:cubicBezTo>
                    <a:close/>
                  </a:path>
                </a:pathLst>
              </a:custGeom>
              <a:solidFill>
                <a:srgbClr val="F5F7F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21">
                <a:extLst>
                  <a:ext uri="{FF2B5EF4-FFF2-40B4-BE49-F238E27FC236}">
                    <a16:creationId xmlns="" xmlns:a16="http://schemas.microsoft.com/office/drawing/2014/main" id="{8855EF10-6AEA-0916-6DC3-9DEA34D81A2C}"/>
                  </a:ext>
                </a:extLst>
              </p:cNvPr>
              <p:cNvSpPr>
                <a:spLocks/>
              </p:cNvSpPr>
              <p:nvPr/>
            </p:nvSpPr>
            <p:spPr bwMode="auto">
              <a:xfrm>
                <a:off x="9283700" y="4137025"/>
                <a:ext cx="227013" cy="255588"/>
              </a:xfrm>
              <a:custGeom>
                <a:avLst/>
                <a:gdLst>
                  <a:gd name="T0" fmla="*/ 27 w 70"/>
                  <a:gd name="T1" fmla="*/ 10 h 79"/>
                  <a:gd name="T2" fmla="*/ 0 w 70"/>
                  <a:gd name="T3" fmla="*/ 58 h 79"/>
                  <a:gd name="T4" fmla="*/ 0 w 70"/>
                  <a:gd name="T5" fmla="*/ 79 h 79"/>
                  <a:gd name="T6" fmla="*/ 70 w 70"/>
                  <a:gd name="T7" fmla="*/ 11 h 79"/>
                  <a:gd name="T8" fmla="*/ 32 w 70"/>
                  <a:gd name="T9" fmla="*/ 8 h 79"/>
                  <a:gd name="T10" fmla="*/ 27 w 70"/>
                  <a:gd name="T11" fmla="*/ 10 h 79"/>
                </a:gdLst>
                <a:ahLst/>
                <a:cxnLst>
                  <a:cxn ang="0">
                    <a:pos x="T0" y="T1"/>
                  </a:cxn>
                  <a:cxn ang="0">
                    <a:pos x="T2" y="T3"/>
                  </a:cxn>
                  <a:cxn ang="0">
                    <a:pos x="T4" y="T5"/>
                  </a:cxn>
                  <a:cxn ang="0">
                    <a:pos x="T6" y="T7"/>
                  </a:cxn>
                  <a:cxn ang="0">
                    <a:pos x="T8" y="T9"/>
                  </a:cxn>
                  <a:cxn ang="0">
                    <a:pos x="T10" y="T11"/>
                  </a:cxn>
                </a:cxnLst>
                <a:rect l="0" t="0" r="r" b="b"/>
                <a:pathLst>
                  <a:path w="70" h="79">
                    <a:moveTo>
                      <a:pt x="27" y="10"/>
                    </a:moveTo>
                    <a:cubicBezTo>
                      <a:pt x="13" y="19"/>
                      <a:pt x="0" y="40"/>
                      <a:pt x="0" y="58"/>
                    </a:cubicBezTo>
                    <a:cubicBezTo>
                      <a:pt x="0" y="79"/>
                      <a:pt x="0" y="79"/>
                      <a:pt x="0" y="79"/>
                    </a:cubicBezTo>
                    <a:cubicBezTo>
                      <a:pt x="39" y="56"/>
                      <a:pt x="70" y="26"/>
                      <a:pt x="70" y="11"/>
                    </a:cubicBezTo>
                    <a:cubicBezTo>
                      <a:pt x="70" y="0"/>
                      <a:pt x="55" y="0"/>
                      <a:pt x="32" y="8"/>
                    </a:cubicBezTo>
                    <a:cubicBezTo>
                      <a:pt x="31" y="9"/>
                      <a:pt x="29" y="9"/>
                      <a:pt x="27" y="10"/>
                    </a:cubicBezTo>
                    <a:close/>
                  </a:path>
                </a:pathLst>
              </a:custGeom>
              <a:solidFill>
                <a:srgbClr val="F2F4F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22">
                <a:extLst>
                  <a:ext uri="{FF2B5EF4-FFF2-40B4-BE49-F238E27FC236}">
                    <a16:creationId xmlns="" xmlns:a16="http://schemas.microsoft.com/office/drawing/2014/main" id="{6022874E-9C64-F5CA-6AD5-74E1174F5B02}"/>
                  </a:ext>
                </a:extLst>
              </p:cNvPr>
              <p:cNvSpPr>
                <a:spLocks/>
              </p:cNvSpPr>
              <p:nvPr/>
            </p:nvSpPr>
            <p:spPr bwMode="auto">
              <a:xfrm>
                <a:off x="3395663" y="822325"/>
                <a:ext cx="6442075" cy="4694238"/>
              </a:xfrm>
              <a:custGeom>
                <a:avLst/>
                <a:gdLst>
                  <a:gd name="T0" fmla="*/ 1989 w 1989"/>
                  <a:gd name="T1" fmla="*/ 1351 h 1449"/>
                  <a:gd name="T2" fmla="*/ 1612 w 1989"/>
                  <a:gd name="T3" fmla="*/ 680 h 1449"/>
                  <a:gd name="T4" fmla="*/ 1601 w 1989"/>
                  <a:gd name="T5" fmla="*/ 664 h 1449"/>
                  <a:gd name="T6" fmla="*/ 1542 w 1989"/>
                  <a:gd name="T7" fmla="*/ 612 h 1449"/>
                  <a:gd name="T8" fmla="*/ 498 w 1989"/>
                  <a:gd name="T9" fmla="*/ 9 h 1449"/>
                  <a:gd name="T10" fmla="*/ 460 w 1989"/>
                  <a:gd name="T11" fmla="*/ 5 h 1449"/>
                  <a:gd name="T12" fmla="*/ 0 w 1989"/>
                  <a:gd name="T13" fmla="*/ 272 h 1449"/>
                  <a:gd name="T14" fmla="*/ 39 w 1989"/>
                  <a:gd name="T15" fmla="*/ 276 h 1449"/>
                  <a:gd name="T16" fmla="*/ 1083 w 1989"/>
                  <a:gd name="T17" fmla="*/ 879 h 1449"/>
                  <a:gd name="T18" fmla="*/ 1141 w 1989"/>
                  <a:gd name="T19" fmla="*/ 931 h 1449"/>
                  <a:gd name="T20" fmla="*/ 1184 w 1989"/>
                  <a:gd name="T21" fmla="*/ 1007 h 1449"/>
                  <a:gd name="T22" fmla="*/ 1424 w 1989"/>
                  <a:gd name="T23" fmla="*/ 1419 h 1449"/>
                  <a:gd name="T24" fmla="*/ 1805 w 1989"/>
                  <a:gd name="T25" fmla="*/ 1278 h 1449"/>
                  <a:gd name="T26" fmla="*/ 1989 w 1989"/>
                  <a:gd name="T27" fmla="*/ 1351 h 1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89" h="1449">
                    <a:moveTo>
                      <a:pt x="1989" y="1351"/>
                    </a:moveTo>
                    <a:cubicBezTo>
                      <a:pt x="1979" y="1279"/>
                      <a:pt x="1755" y="855"/>
                      <a:pt x="1612" y="680"/>
                    </a:cubicBezTo>
                    <a:cubicBezTo>
                      <a:pt x="1609" y="675"/>
                      <a:pt x="1605" y="669"/>
                      <a:pt x="1601" y="664"/>
                    </a:cubicBezTo>
                    <a:cubicBezTo>
                      <a:pt x="1584" y="642"/>
                      <a:pt x="1563" y="624"/>
                      <a:pt x="1542" y="612"/>
                    </a:cubicBezTo>
                    <a:cubicBezTo>
                      <a:pt x="498" y="9"/>
                      <a:pt x="498" y="9"/>
                      <a:pt x="498" y="9"/>
                    </a:cubicBezTo>
                    <a:cubicBezTo>
                      <a:pt x="483" y="0"/>
                      <a:pt x="470" y="0"/>
                      <a:pt x="460" y="5"/>
                    </a:cubicBezTo>
                    <a:cubicBezTo>
                      <a:pt x="0" y="272"/>
                      <a:pt x="0" y="272"/>
                      <a:pt x="0" y="272"/>
                    </a:cubicBezTo>
                    <a:cubicBezTo>
                      <a:pt x="10" y="267"/>
                      <a:pt x="24" y="268"/>
                      <a:pt x="39" y="276"/>
                    </a:cubicBezTo>
                    <a:cubicBezTo>
                      <a:pt x="1083" y="879"/>
                      <a:pt x="1083" y="879"/>
                      <a:pt x="1083" y="879"/>
                    </a:cubicBezTo>
                    <a:cubicBezTo>
                      <a:pt x="1104" y="891"/>
                      <a:pt x="1124" y="909"/>
                      <a:pt x="1141" y="931"/>
                    </a:cubicBezTo>
                    <a:cubicBezTo>
                      <a:pt x="1159" y="954"/>
                      <a:pt x="1174" y="980"/>
                      <a:pt x="1184" y="1007"/>
                    </a:cubicBezTo>
                    <a:cubicBezTo>
                      <a:pt x="1235" y="1159"/>
                      <a:pt x="1320" y="1304"/>
                      <a:pt x="1424" y="1419"/>
                    </a:cubicBezTo>
                    <a:cubicBezTo>
                      <a:pt x="1496" y="1449"/>
                      <a:pt x="1690" y="1380"/>
                      <a:pt x="1805" y="1278"/>
                    </a:cubicBezTo>
                    <a:lnTo>
                      <a:pt x="1989" y="1351"/>
                    </a:lnTo>
                    <a:close/>
                  </a:path>
                </a:pathLst>
              </a:custGeom>
              <a:solidFill>
                <a:srgbClr val="F8F8F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23">
                <a:extLst>
                  <a:ext uri="{FF2B5EF4-FFF2-40B4-BE49-F238E27FC236}">
                    <a16:creationId xmlns="" xmlns:a16="http://schemas.microsoft.com/office/drawing/2014/main" id="{ABD957E8-518B-CFAA-4F9C-40FB7D642DD4}"/>
                  </a:ext>
                </a:extLst>
              </p:cNvPr>
              <p:cNvSpPr>
                <a:spLocks/>
              </p:cNvSpPr>
              <p:nvPr/>
            </p:nvSpPr>
            <p:spPr bwMode="auto">
              <a:xfrm>
                <a:off x="3609975" y="1725613"/>
                <a:ext cx="3381375" cy="1951038"/>
              </a:xfrm>
              <a:custGeom>
                <a:avLst/>
                <a:gdLst>
                  <a:gd name="T0" fmla="*/ 0 w 1044"/>
                  <a:gd name="T1" fmla="*/ 0 h 602"/>
                  <a:gd name="T2" fmla="*/ 45 w 1044"/>
                  <a:gd name="T3" fmla="*/ 25 h 602"/>
                  <a:gd name="T4" fmla="*/ 164 w 1044"/>
                  <a:gd name="T5" fmla="*/ 92 h 602"/>
                  <a:gd name="T6" fmla="*/ 332 w 1044"/>
                  <a:gd name="T7" fmla="*/ 187 h 602"/>
                  <a:gd name="T8" fmla="*/ 524 w 1044"/>
                  <a:gd name="T9" fmla="*/ 298 h 602"/>
                  <a:gd name="T10" fmla="*/ 715 w 1044"/>
                  <a:gd name="T11" fmla="*/ 409 h 602"/>
                  <a:gd name="T12" fmla="*/ 882 w 1044"/>
                  <a:gd name="T13" fmla="*/ 506 h 602"/>
                  <a:gd name="T14" fmla="*/ 999 w 1044"/>
                  <a:gd name="T15" fmla="*/ 576 h 602"/>
                  <a:gd name="T16" fmla="*/ 1044 w 1044"/>
                  <a:gd name="T17" fmla="*/ 602 h 602"/>
                  <a:gd name="T18" fmla="*/ 998 w 1044"/>
                  <a:gd name="T19" fmla="*/ 577 h 602"/>
                  <a:gd name="T20" fmla="*/ 879 w 1044"/>
                  <a:gd name="T21" fmla="*/ 510 h 602"/>
                  <a:gd name="T22" fmla="*/ 712 w 1044"/>
                  <a:gd name="T23" fmla="*/ 415 h 602"/>
                  <a:gd name="T24" fmla="*/ 520 w 1044"/>
                  <a:gd name="T25" fmla="*/ 305 h 602"/>
                  <a:gd name="T26" fmla="*/ 328 w 1044"/>
                  <a:gd name="T27" fmla="*/ 193 h 602"/>
                  <a:gd name="T28" fmla="*/ 162 w 1044"/>
                  <a:gd name="T29" fmla="*/ 96 h 602"/>
                  <a:gd name="T30" fmla="*/ 44 w 1044"/>
                  <a:gd name="T31" fmla="*/ 26 h 602"/>
                  <a:gd name="T32" fmla="*/ 0 w 1044"/>
                  <a:gd name="T33" fmla="*/ 0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44" h="602">
                    <a:moveTo>
                      <a:pt x="0" y="0"/>
                    </a:moveTo>
                    <a:cubicBezTo>
                      <a:pt x="0" y="0"/>
                      <a:pt x="16" y="9"/>
                      <a:pt x="45" y="25"/>
                    </a:cubicBezTo>
                    <a:cubicBezTo>
                      <a:pt x="74" y="41"/>
                      <a:pt x="115" y="64"/>
                      <a:pt x="164" y="92"/>
                    </a:cubicBezTo>
                    <a:cubicBezTo>
                      <a:pt x="213" y="120"/>
                      <a:pt x="270" y="152"/>
                      <a:pt x="332" y="187"/>
                    </a:cubicBezTo>
                    <a:cubicBezTo>
                      <a:pt x="393" y="222"/>
                      <a:pt x="458" y="260"/>
                      <a:pt x="524" y="298"/>
                    </a:cubicBezTo>
                    <a:cubicBezTo>
                      <a:pt x="589" y="335"/>
                      <a:pt x="654" y="373"/>
                      <a:pt x="715" y="409"/>
                    </a:cubicBezTo>
                    <a:cubicBezTo>
                      <a:pt x="776" y="444"/>
                      <a:pt x="833" y="478"/>
                      <a:pt x="882" y="506"/>
                    </a:cubicBezTo>
                    <a:cubicBezTo>
                      <a:pt x="930" y="535"/>
                      <a:pt x="971" y="559"/>
                      <a:pt x="999" y="576"/>
                    </a:cubicBezTo>
                    <a:cubicBezTo>
                      <a:pt x="1027" y="593"/>
                      <a:pt x="1044" y="602"/>
                      <a:pt x="1044" y="602"/>
                    </a:cubicBezTo>
                    <a:cubicBezTo>
                      <a:pt x="1044" y="602"/>
                      <a:pt x="1027" y="593"/>
                      <a:pt x="998" y="577"/>
                    </a:cubicBezTo>
                    <a:cubicBezTo>
                      <a:pt x="970" y="561"/>
                      <a:pt x="929" y="538"/>
                      <a:pt x="879" y="510"/>
                    </a:cubicBezTo>
                    <a:cubicBezTo>
                      <a:pt x="830" y="482"/>
                      <a:pt x="773" y="450"/>
                      <a:pt x="712" y="415"/>
                    </a:cubicBezTo>
                    <a:cubicBezTo>
                      <a:pt x="650" y="380"/>
                      <a:pt x="585" y="342"/>
                      <a:pt x="520" y="305"/>
                    </a:cubicBezTo>
                    <a:cubicBezTo>
                      <a:pt x="455" y="267"/>
                      <a:pt x="389" y="229"/>
                      <a:pt x="328" y="193"/>
                    </a:cubicBezTo>
                    <a:cubicBezTo>
                      <a:pt x="267" y="158"/>
                      <a:pt x="211" y="124"/>
                      <a:pt x="162" y="96"/>
                    </a:cubicBezTo>
                    <a:cubicBezTo>
                      <a:pt x="113" y="67"/>
                      <a:pt x="73" y="43"/>
                      <a:pt x="44" y="26"/>
                    </a:cubicBezTo>
                    <a:cubicBezTo>
                      <a:pt x="16" y="9"/>
                      <a:pt x="0" y="0"/>
                      <a:pt x="0" y="0"/>
                    </a:cubicBezTo>
                    <a:close/>
                  </a:path>
                </a:pathLst>
              </a:custGeom>
              <a:solidFill>
                <a:srgbClr val="E6E7E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8" name="Freeform 24">
                <a:extLst>
                  <a:ext uri="{FF2B5EF4-FFF2-40B4-BE49-F238E27FC236}">
                    <a16:creationId xmlns="" xmlns:a16="http://schemas.microsoft.com/office/drawing/2014/main" id="{B1058D01-BA1A-4FDF-C438-9CE100A92B4D}"/>
                  </a:ext>
                </a:extLst>
              </p:cNvPr>
              <p:cNvSpPr>
                <a:spLocks/>
              </p:cNvSpPr>
              <p:nvPr/>
            </p:nvSpPr>
            <p:spPr bwMode="auto">
              <a:xfrm>
                <a:off x="3787775" y="1628775"/>
                <a:ext cx="3378200" cy="1954213"/>
              </a:xfrm>
              <a:custGeom>
                <a:avLst/>
                <a:gdLst>
                  <a:gd name="T0" fmla="*/ 0 w 1043"/>
                  <a:gd name="T1" fmla="*/ 0 h 603"/>
                  <a:gd name="T2" fmla="*/ 45 w 1043"/>
                  <a:gd name="T3" fmla="*/ 25 h 603"/>
                  <a:gd name="T4" fmla="*/ 164 w 1043"/>
                  <a:gd name="T5" fmla="*/ 92 h 603"/>
                  <a:gd name="T6" fmla="*/ 332 w 1043"/>
                  <a:gd name="T7" fmla="*/ 188 h 603"/>
                  <a:gd name="T8" fmla="*/ 524 w 1043"/>
                  <a:gd name="T9" fmla="*/ 298 h 603"/>
                  <a:gd name="T10" fmla="*/ 715 w 1043"/>
                  <a:gd name="T11" fmla="*/ 409 h 603"/>
                  <a:gd name="T12" fmla="*/ 881 w 1043"/>
                  <a:gd name="T13" fmla="*/ 507 h 603"/>
                  <a:gd name="T14" fmla="*/ 999 w 1043"/>
                  <a:gd name="T15" fmla="*/ 576 h 603"/>
                  <a:gd name="T16" fmla="*/ 1043 w 1043"/>
                  <a:gd name="T17" fmla="*/ 603 h 603"/>
                  <a:gd name="T18" fmla="*/ 998 w 1043"/>
                  <a:gd name="T19" fmla="*/ 578 h 603"/>
                  <a:gd name="T20" fmla="*/ 879 w 1043"/>
                  <a:gd name="T21" fmla="*/ 511 h 603"/>
                  <a:gd name="T22" fmla="*/ 711 w 1043"/>
                  <a:gd name="T23" fmla="*/ 415 h 603"/>
                  <a:gd name="T24" fmla="*/ 519 w 1043"/>
                  <a:gd name="T25" fmla="*/ 305 h 603"/>
                  <a:gd name="T26" fmla="*/ 328 w 1043"/>
                  <a:gd name="T27" fmla="*/ 194 h 603"/>
                  <a:gd name="T28" fmla="*/ 162 w 1043"/>
                  <a:gd name="T29" fmla="*/ 96 h 603"/>
                  <a:gd name="T30" fmla="*/ 44 w 1043"/>
                  <a:gd name="T31" fmla="*/ 27 h 603"/>
                  <a:gd name="T32" fmla="*/ 0 w 1043"/>
                  <a:gd name="T33" fmla="*/ 0 h 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43" h="603">
                    <a:moveTo>
                      <a:pt x="0" y="0"/>
                    </a:moveTo>
                    <a:cubicBezTo>
                      <a:pt x="0" y="0"/>
                      <a:pt x="16" y="9"/>
                      <a:pt x="45" y="25"/>
                    </a:cubicBezTo>
                    <a:cubicBezTo>
                      <a:pt x="73" y="42"/>
                      <a:pt x="115" y="65"/>
                      <a:pt x="164" y="92"/>
                    </a:cubicBezTo>
                    <a:cubicBezTo>
                      <a:pt x="213" y="120"/>
                      <a:pt x="270" y="153"/>
                      <a:pt x="332" y="188"/>
                    </a:cubicBezTo>
                    <a:cubicBezTo>
                      <a:pt x="393" y="223"/>
                      <a:pt x="458" y="260"/>
                      <a:pt x="524" y="298"/>
                    </a:cubicBezTo>
                    <a:cubicBezTo>
                      <a:pt x="589" y="336"/>
                      <a:pt x="654" y="374"/>
                      <a:pt x="715" y="409"/>
                    </a:cubicBezTo>
                    <a:cubicBezTo>
                      <a:pt x="776" y="445"/>
                      <a:pt x="833" y="478"/>
                      <a:pt x="881" y="507"/>
                    </a:cubicBezTo>
                    <a:cubicBezTo>
                      <a:pt x="930" y="535"/>
                      <a:pt x="971" y="560"/>
                      <a:pt x="999" y="576"/>
                    </a:cubicBezTo>
                    <a:cubicBezTo>
                      <a:pt x="1027" y="593"/>
                      <a:pt x="1043" y="603"/>
                      <a:pt x="1043" y="603"/>
                    </a:cubicBezTo>
                    <a:cubicBezTo>
                      <a:pt x="1043" y="603"/>
                      <a:pt x="1027" y="594"/>
                      <a:pt x="998" y="578"/>
                    </a:cubicBezTo>
                    <a:cubicBezTo>
                      <a:pt x="969" y="561"/>
                      <a:pt x="928" y="539"/>
                      <a:pt x="879" y="511"/>
                    </a:cubicBezTo>
                    <a:cubicBezTo>
                      <a:pt x="830" y="483"/>
                      <a:pt x="773" y="450"/>
                      <a:pt x="711" y="415"/>
                    </a:cubicBezTo>
                    <a:cubicBezTo>
                      <a:pt x="650" y="380"/>
                      <a:pt x="585" y="342"/>
                      <a:pt x="519" y="305"/>
                    </a:cubicBezTo>
                    <a:cubicBezTo>
                      <a:pt x="454" y="267"/>
                      <a:pt x="389" y="229"/>
                      <a:pt x="328" y="194"/>
                    </a:cubicBezTo>
                    <a:cubicBezTo>
                      <a:pt x="267" y="158"/>
                      <a:pt x="210" y="125"/>
                      <a:pt x="162" y="96"/>
                    </a:cubicBezTo>
                    <a:cubicBezTo>
                      <a:pt x="113" y="67"/>
                      <a:pt x="72" y="43"/>
                      <a:pt x="44" y="27"/>
                    </a:cubicBezTo>
                    <a:cubicBezTo>
                      <a:pt x="16" y="10"/>
                      <a:pt x="0" y="0"/>
                      <a:pt x="0" y="0"/>
                    </a:cubicBezTo>
                    <a:close/>
                  </a:path>
                </a:pathLst>
              </a:custGeom>
              <a:solidFill>
                <a:srgbClr val="E6E7E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9" name="Freeform 25">
                <a:extLst>
                  <a:ext uri="{FF2B5EF4-FFF2-40B4-BE49-F238E27FC236}">
                    <a16:creationId xmlns="" xmlns:a16="http://schemas.microsoft.com/office/drawing/2014/main" id="{B20A86F4-B093-ABEF-531B-5127E724BF8E}"/>
                  </a:ext>
                </a:extLst>
              </p:cNvPr>
              <p:cNvSpPr>
                <a:spLocks/>
              </p:cNvSpPr>
              <p:nvPr/>
            </p:nvSpPr>
            <p:spPr bwMode="auto">
              <a:xfrm>
                <a:off x="3962400" y="1535113"/>
                <a:ext cx="3381375" cy="1949450"/>
              </a:xfrm>
              <a:custGeom>
                <a:avLst/>
                <a:gdLst>
                  <a:gd name="T0" fmla="*/ 0 w 1044"/>
                  <a:gd name="T1" fmla="*/ 0 h 602"/>
                  <a:gd name="T2" fmla="*/ 45 w 1044"/>
                  <a:gd name="T3" fmla="*/ 25 h 602"/>
                  <a:gd name="T4" fmla="*/ 165 w 1044"/>
                  <a:gd name="T5" fmla="*/ 92 h 602"/>
                  <a:gd name="T6" fmla="*/ 332 w 1044"/>
                  <a:gd name="T7" fmla="*/ 187 h 602"/>
                  <a:gd name="T8" fmla="*/ 524 w 1044"/>
                  <a:gd name="T9" fmla="*/ 297 h 602"/>
                  <a:gd name="T10" fmla="*/ 716 w 1044"/>
                  <a:gd name="T11" fmla="*/ 409 h 602"/>
                  <a:gd name="T12" fmla="*/ 882 w 1044"/>
                  <a:gd name="T13" fmla="*/ 506 h 602"/>
                  <a:gd name="T14" fmla="*/ 1000 w 1044"/>
                  <a:gd name="T15" fmla="*/ 576 h 602"/>
                  <a:gd name="T16" fmla="*/ 1044 w 1044"/>
                  <a:gd name="T17" fmla="*/ 602 h 602"/>
                  <a:gd name="T18" fmla="*/ 999 w 1044"/>
                  <a:gd name="T19" fmla="*/ 577 h 602"/>
                  <a:gd name="T20" fmla="*/ 880 w 1044"/>
                  <a:gd name="T21" fmla="*/ 510 h 602"/>
                  <a:gd name="T22" fmla="*/ 712 w 1044"/>
                  <a:gd name="T23" fmla="*/ 415 h 602"/>
                  <a:gd name="T24" fmla="*/ 520 w 1044"/>
                  <a:gd name="T25" fmla="*/ 304 h 602"/>
                  <a:gd name="T26" fmla="*/ 329 w 1044"/>
                  <a:gd name="T27" fmla="*/ 193 h 602"/>
                  <a:gd name="T28" fmla="*/ 162 w 1044"/>
                  <a:gd name="T29" fmla="*/ 96 h 602"/>
                  <a:gd name="T30" fmla="*/ 45 w 1044"/>
                  <a:gd name="T31" fmla="*/ 26 h 602"/>
                  <a:gd name="T32" fmla="*/ 0 w 1044"/>
                  <a:gd name="T33" fmla="*/ 0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44" h="602">
                    <a:moveTo>
                      <a:pt x="0" y="0"/>
                    </a:moveTo>
                    <a:cubicBezTo>
                      <a:pt x="0" y="0"/>
                      <a:pt x="17" y="9"/>
                      <a:pt x="45" y="25"/>
                    </a:cubicBezTo>
                    <a:cubicBezTo>
                      <a:pt x="74" y="41"/>
                      <a:pt x="115" y="64"/>
                      <a:pt x="165" y="92"/>
                    </a:cubicBezTo>
                    <a:cubicBezTo>
                      <a:pt x="214" y="120"/>
                      <a:pt x="271" y="152"/>
                      <a:pt x="332" y="187"/>
                    </a:cubicBezTo>
                    <a:cubicBezTo>
                      <a:pt x="394" y="222"/>
                      <a:pt x="459" y="260"/>
                      <a:pt x="524" y="297"/>
                    </a:cubicBezTo>
                    <a:cubicBezTo>
                      <a:pt x="589" y="335"/>
                      <a:pt x="655" y="373"/>
                      <a:pt x="716" y="409"/>
                    </a:cubicBezTo>
                    <a:cubicBezTo>
                      <a:pt x="777" y="444"/>
                      <a:pt x="833" y="478"/>
                      <a:pt x="882" y="506"/>
                    </a:cubicBezTo>
                    <a:cubicBezTo>
                      <a:pt x="931" y="535"/>
                      <a:pt x="971" y="559"/>
                      <a:pt x="1000" y="576"/>
                    </a:cubicBezTo>
                    <a:cubicBezTo>
                      <a:pt x="1028" y="593"/>
                      <a:pt x="1044" y="602"/>
                      <a:pt x="1044" y="602"/>
                    </a:cubicBezTo>
                    <a:cubicBezTo>
                      <a:pt x="1044" y="602"/>
                      <a:pt x="1028" y="593"/>
                      <a:pt x="999" y="577"/>
                    </a:cubicBezTo>
                    <a:cubicBezTo>
                      <a:pt x="970" y="561"/>
                      <a:pt x="929" y="538"/>
                      <a:pt x="880" y="510"/>
                    </a:cubicBezTo>
                    <a:cubicBezTo>
                      <a:pt x="831" y="482"/>
                      <a:pt x="774" y="450"/>
                      <a:pt x="712" y="415"/>
                    </a:cubicBezTo>
                    <a:cubicBezTo>
                      <a:pt x="651" y="379"/>
                      <a:pt x="586" y="342"/>
                      <a:pt x="520" y="304"/>
                    </a:cubicBezTo>
                    <a:cubicBezTo>
                      <a:pt x="455" y="267"/>
                      <a:pt x="390" y="229"/>
                      <a:pt x="329" y="193"/>
                    </a:cubicBezTo>
                    <a:cubicBezTo>
                      <a:pt x="268" y="158"/>
                      <a:pt x="211" y="124"/>
                      <a:pt x="162" y="96"/>
                    </a:cubicBezTo>
                    <a:cubicBezTo>
                      <a:pt x="114" y="67"/>
                      <a:pt x="73" y="43"/>
                      <a:pt x="45" y="26"/>
                    </a:cubicBezTo>
                    <a:cubicBezTo>
                      <a:pt x="16" y="9"/>
                      <a:pt x="0" y="0"/>
                      <a:pt x="0" y="0"/>
                    </a:cubicBezTo>
                    <a:close/>
                  </a:path>
                </a:pathLst>
              </a:custGeom>
              <a:solidFill>
                <a:srgbClr val="E6E7E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0" name="Freeform 26">
                <a:extLst>
                  <a:ext uri="{FF2B5EF4-FFF2-40B4-BE49-F238E27FC236}">
                    <a16:creationId xmlns="" xmlns:a16="http://schemas.microsoft.com/office/drawing/2014/main" id="{2AC66A32-EB8C-14E1-42D9-B025BE354DAB}"/>
                  </a:ext>
                </a:extLst>
              </p:cNvPr>
              <p:cNvSpPr>
                <a:spLocks/>
              </p:cNvSpPr>
              <p:nvPr/>
            </p:nvSpPr>
            <p:spPr bwMode="auto">
              <a:xfrm>
                <a:off x="4140200" y="1438275"/>
                <a:ext cx="3381375" cy="1952625"/>
              </a:xfrm>
              <a:custGeom>
                <a:avLst/>
                <a:gdLst>
                  <a:gd name="T0" fmla="*/ 0 w 1044"/>
                  <a:gd name="T1" fmla="*/ 0 h 603"/>
                  <a:gd name="T2" fmla="*/ 45 w 1044"/>
                  <a:gd name="T3" fmla="*/ 25 h 603"/>
                  <a:gd name="T4" fmla="*/ 164 w 1044"/>
                  <a:gd name="T5" fmla="*/ 92 h 603"/>
                  <a:gd name="T6" fmla="*/ 332 w 1044"/>
                  <a:gd name="T7" fmla="*/ 188 h 603"/>
                  <a:gd name="T8" fmla="*/ 524 w 1044"/>
                  <a:gd name="T9" fmla="*/ 298 h 603"/>
                  <a:gd name="T10" fmla="*/ 715 w 1044"/>
                  <a:gd name="T11" fmla="*/ 409 h 603"/>
                  <a:gd name="T12" fmla="*/ 882 w 1044"/>
                  <a:gd name="T13" fmla="*/ 507 h 603"/>
                  <a:gd name="T14" fmla="*/ 999 w 1044"/>
                  <a:gd name="T15" fmla="*/ 576 h 603"/>
                  <a:gd name="T16" fmla="*/ 1044 w 1044"/>
                  <a:gd name="T17" fmla="*/ 603 h 603"/>
                  <a:gd name="T18" fmla="*/ 999 w 1044"/>
                  <a:gd name="T19" fmla="*/ 577 h 603"/>
                  <a:gd name="T20" fmla="*/ 880 w 1044"/>
                  <a:gd name="T21" fmla="*/ 511 h 603"/>
                  <a:gd name="T22" fmla="*/ 712 w 1044"/>
                  <a:gd name="T23" fmla="*/ 415 h 603"/>
                  <a:gd name="T24" fmla="*/ 520 w 1044"/>
                  <a:gd name="T25" fmla="*/ 305 h 603"/>
                  <a:gd name="T26" fmla="*/ 329 w 1044"/>
                  <a:gd name="T27" fmla="*/ 194 h 603"/>
                  <a:gd name="T28" fmla="*/ 162 w 1044"/>
                  <a:gd name="T29" fmla="*/ 96 h 603"/>
                  <a:gd name="T30" fmla="*/ 45 w 1044"/>
                  <a:gd name="T31" fmla="*/ 27 h 603"/>
                  <a:gd name="T32" fmla="*/ 0 w 1044"/>
                  <a:gd name="T33" fmla="*/ 0 h 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44" h="603">
                    <a:moveTo>
                      <a:pt x="0" y="0"/>
                    </a:moveTo>
                    <a:cubicBezTo>
                      <a:pt x="0" y="0"/>
                      <a:pt x="16" y="9"/>
                      <a:pt x="45" y="25"/>
                    </a:cubicBezTo>
                    <a:cubicBezTo>
                      <a:pt x="74" y="41"/>
                      <a:pt x="115" y="65"/>
                      <a:pt x="164" y="92"/>
                    </a:cubicBezTo>
                    <a:cubicBezTo>
                      <a:pt x="213" y="120"/>
                      <a:pt x="271" y="153"/>
                      <a:pt x="332" y="188"/>
                    </a:cubicBezTo>
                    <a:cubicBezTo>
                      <a:pt x="393" y="223"/>
                      <a:pt x="459" y="260"/>
                      <a:pt x="524" y="298"/>
                    </a:cubicBezTo>
                    <a:cubicBezTo>
                      <a:pt x="589" y="336"/>
                      <a:pt x="654" y="374"/>
                      <a:pt x="715" y="409"/>
                    </a:cubicBezTo>
                    <a:cubicBezTo>
                      <a:pt x="776" y="445"/>
                      <a:pt x="833" y="478"/>
                      <a:pt x="882" y="507"/>
                    </a:cubicBezTo>
                    <a:cubicBezTo>
                      <a:pt x="931" y="535"/>
                      <a:pt x="971" y="559"/>
                      <a:pt x="999" y="576"/>
                    </a:cubicBezTo>
                    <a:cubicBezTo>
                      <a:pt x="1028" y="593"/>
                      <a:pt x="1044" y="603"/>
                      <a:pt x="1044" y="603"/>
                    </a:cubicBezTo>
                    <a:cubicBezTo>
                      <a:pt x="1044" y="603"/>
                      <a:pt x="1027" y="594"/>
                      <a:pt x="999" y="577"/>
                    </a:cubicBezTo>
                    <a:cubicBezTo>
                      <a:pt x="970" y="561"/>
                      <a:pt x="929" y="538"/>
                      <a:pt x="880" y="511"/>
                    </a:cubicBezTo>
                    <a:cubicBezTo>
                      <a:pt x="831" y="483"/>
                      <a:pt x="773" y="450"/>
                      <a:pt x="712" y="415"/>
                    </a:cubicBezTo>
                    <a:cubicBezTo>
                      <a:pt x="651" y="380"/>
                      <a:pt x="585" y="342"/>
                      <a:pt x="520" y="305"/>
                    </a:cubicBezTo>
                    <a:cubicBezTo>
                      <a:pt x="455" y="267"/>
                      <a:pt x="390" y="229"/>
                      <a:pt x="329" y="194"/>
                    </a:cubicBezTo>
                    <a:cubicBezTo>
                      <a:pt x="268" y="158"/>
                      <a:pt x="211" y="125"/>
                      <a:pt x="162" y="96"/>
                    </a:cubicBezTo>
                    <a:cubicBezTo>
                      <a:pt x="113" y="67"/>
                      <a:pt x="73" y="43"/>
                      <a:pt x="45" y="27"/>
                    </a:cubicBezTo>
                    <a:cubicBezTo>
                      <a:pt x="16" y="10"/>
                      <a:pt x="0" y="0"/>
                      <a:pt x="0" y="0"/>
                    </a:cubicBezTo>
                    <a:close/>
                  </a:path>
                </a:pathLst>
              </a:custGeom>
              <a:solidFill>
                <a:srgbClr val="E6E7E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1" name="Freeform 27">
                <a:extLst>
                  <a:ext uri="{FF2B5EF4-FFF2-40B4-BE49-F238E27FC236}">
                    <a16:creationId xmlns="" xmlns:a16="http://schemas.microsoft.com/office/drawing/2014/main" id="{14E4AE33-1532-A104-C9E5-D7D12D9406E3}"/>
                  </a:ext>
                </a:extLst>
              </p:cNvPr>
              <p:cNvSpPr>
                <a:spLocks/>
              </p:cNvSpPr>
              <p:nvPr/>
            </p:nvSpPr>
            <p:spPr bwMode="auto">
              <a:xfrm>
                <a:off x="4318000" y="1339850"/>
                <a:ext cx="3381375" cy="1954213"/>
              </a:xfrm>
              <a:custGeom>
                <a:avLst/>
                <a:gdLst>
                  <a:gd name="T0" fmla="*/ 0 w 1044"/>
                  <a:gd name="T1" fmla="*/ 0 h 603"/>
                  <a:gd name="T2" fmla="*/ 45 w 1044"/>
                  <a:gd name="T3" fmla="*/ 26 h 603"/>
                  <a:gd name="T4" fmla="*/ 164 w 1044"/>
                  <a:gd name="T5" fmla="*/ 93 h 603"/>
                  <a:gd name="T6" fmla="*/ 332 w 1044"/>
                  <a:gd name="T7" fmla="*/ 188 h 603"/>
                  <a:gd name="T8" fmla="*/ 524 w 1044"/>
                  <a:gd name="T9" fmla="*/ 298 h 603"/>
                  <a:gd name="T10" fmla="*/ 715 w 1044"/>
                  <a:gd name="T11" fmla="*/ 409 h 603"/>
                  <a:gd name="T12" fmla="*/ 882 w 1044"/>
                  <a:gd name="T13" fmla="*/ 507 h 603"/>
                  <a:gd name="T14" fmla="*/ 999 w 1044"/>
                  <a:gd name="T15" fmla="*/ 577 h 603"/>
                  <a:gd name="T16" fmla="*/ 1044 w 1044"/>
                  <a:gd name="T17" fmla="*/ 603 h 603"/>
                  <a:gd name="T18" fmla="*/ 998 w 1044"/>
                  <a:gd name="T19" fmla="*/ 578 h 603"/>
                  <a:gd name="T20" fmla="*/ 879 w 1044"/>
                  <a:gd name="T21" fmla="*/ 511 h 603"/>
                  <a:gd name="T22" fmla="*/ 712 w 1044"/>
                  <a:gd name="T23" fmla="*/ 416 h 603"/>
                  <a:gd name="T24" fmla="*/ 520 w 1044"/>
                  <a:gd name="T25" fmla="*/ 305 h 603"/>
                  <a:gd name="T26" fmla="*/ 328 w 1044"/>
                  <a:gd name="T27" fmla="*/ 194 h 603"/>
                  <a:gd name="T28" fmla="*/ 162 w 1044"/>
                  <a:gd name="T29" fmla="*/ 97 h 603"/>
                  <a:gd name="T30" fmla="*/ 44 w 1044"/>
                  <a:gd name="T31" fmla="*/ 27 h 603"/>
                  <a:gd name="T32" fmla="*/ 0 w 1044"/>
                  <a:gd name="T33" fmla="*/ 0 h 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44" h="603">
                    <a:moveTo>
                      <a:pt x="0" y="0"/>
                    </a:moveTo>
                    <a:cubicBezTo>
                      <a:pt x="0" y="0"/>
                      <a:pt x="16" y="10"/>
                      <a:pt x="45" y="26"/>
                    </a:cubicBezTo>
                    <a:cubicBezTo>
                      <a:pt x="74" y="42"/>
                      <a:pt x="115" y="65"/>
                      <a:pt x="164" y="93"/>
                    </a:cubicBezTo>
                    <a:cubicBezTo>
                      <a:pt x="213" y="121"/>
                      <a:pt x="270" y="153"/>
                      <a:pt x="332" y="188"/>
                    </a:cubicBezTo>
                    <a:cubicBezTo>
                      <a:pt x="393" y="223"/>
                      <a:pt x="458" y="261"/>
                      <a:pt x="524" y="298"/>
                    </a:cubicBezTo>
                    <a:cubicBezTo>
                      <a:pt x="589" y="336"/>
                      <a:pt x="654" y="374"/>
                      <a:pt x="715" y="409"/>
                    </a:cubicBezTo>
                    <a:cubicBezTo>
                      <a:pt x="776" y="445"/>
                      <a:pt x="833" y="478"/>
                      <a:pt x="882" y="507"/>
                    </a:cubicBezTo>
                    <a:cubicBezTo>
                      <a:pt x="930" y="536"/>
                      <a:pt x="971" y="560"/>
                      <a:pt x="999" y="577"/>
                    </a:cubicBezTo>
                    <a:cubicBezTo>
                      <a:pt x="1027" y="594"/>
                      <a:pt x="1044" y="603"/>
                      <a:pt x="1044" y="603"/>
                    </a:cubicBezTo>
                    <a:cubicBezTo>
                      <a:pt x="1044" y="603"/>
                      <a:pt x="1027" y="594"/>
                      <a:pt x="998" y="578"/>
                    </a:cubicBezTo>
                    <a:cubicBezTo>
                      <a:pt x="970" y="562"/>
                      <a:pt x="929" y="539"/>
                      <a:pt x="879" y="511"/>
                    </a:cubicBezTo>
                    <a:cubicBezTo>
                      <a:pt x="830" y="483"/>
                      <a:pt x="773" y="450"/>
                      <a:pt x="712" y="416"/>
                    </a:cubicBezTo>
                    <a:cubicBezTo>
                      <a:pt x="650" y="380"/>
                      <a:pt x="585" y="343"/>
                      <a:pt x="520" y="305"/>
                    </a:cubicBezTo>
                    <a:cubicBezTo>
                      <a:pt x="455" y="267"/>
                      <a:pt x="389" y="230"/>
                      <a:pt x="328" y="194"/>
                    </a:cubicBezTo>
                    <a:cubicBezTo>
                      <a:pt x="267" y="158"/>
                      <a:pt x="211" y="125"/>
                      <a:pt x="162" y="97"/>
                    </a:cubicBezTo>
                    <a:cubicBezTo>
                      <a:pt x="113" y="68"/>
                      <a:pt x="73" y="44"/>
                      <a:pt x="44" y="27"/>
                    </a:cubicBezTo>
                    <a:cubicBezTo>
                      <a:pt x="16" y="10"/>
                      <a:pt x="0" y="0"/>
                      <a:pt x="0" y="0"/>
                    </a:cubicBezTo>
                    <a:close/>
                  </a:path>
                </a:pathLst>
              </a:custGeom>
              <a:solidFill>
                <a:srgbClr val="E6E7E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2" name="Freeform 28">
                <a:extLst>
                  <a:ext uri="{FF2B5EF4-FFF2-40B4-BE49-F238E27FC236}">
                    <a16:creationId xmlns="" xmlns:a16="http://schemas.microsoft.com/office/drawing/2014/main" id="{C2BE54E8-79EB-7A38-B453-EC7FE66EB46C}"/>
                  </a:ext>
                </a:extLst>
              </p:cNvPr>
              <p:cNvSpPr>
                <a:spLocks/>
              </p:cNvSpPr>
              <p:nvPr/>
            </p:nvSpPr>
            <p:spPr bwMode="auto">
              <a:xfrm>
                <a:off x="4497388" y="1246188"/>
                <a:ext cx="3378200" cy="1954213"/>
              </a:xfrm>
              <a:custGeom>
                <a:avLst/>
                <a:gdLst>
                  <a:gd name="T0" fmla="*/ 0 w 1043"/>
                  <a:gd name="T1" fmla="*/ 0 h 603"/>
                  <a:gd name="T2" fmla="*/ 45 w 1043"/>
                  <a:gd name="T3" fmla="*/ 25 h 603"/>
                  <a:gd name="T4" fmla="*/ 164 w 1043"/>
                  <a:gd name="T5" fmla="*/ 92 h 603"/>
                  <a:gd name="T6" fmla="*/ 332 w 1043"/>
                  <a:gd name="T7" fmla="*/ 188 h 603"/>
                  <a:gd name="T8" fmla="*/ 524 w 1043"/>
                  <a:gd name="T9" fmla="*/ 298 h 603"/>
                  <a:gd name="T10" fmla="*/ 715 w 1043"/>
                  <a:gd name="T11" fmla="*/ 409 h 603"/>
                  <a:gd name="T12" fmla="*/ 881 w 1043"/>
                  <a:gd name="T13" fmla="*/ 506 h 603"/>
                  <a:gd name="T14" fmla="*/ 999 w 1043"/>
                  <a:gd name="T15" fmla="*/ 576 h 603"/>
                  <a:gd name="T16" fmla="*/ 1043 w 1043"/>
                  <a:gd name="T17" fmla="*/ 603 h 603"/>
                  <a:gd name="T18" fmla="*/ 998 w 1043"/>
                  <a:gd name="T19" fmla="*/ 577 h 603"/>
                  <a:gd name="T20" fmla="*/ 879 w 1043"/>
                  <a:gd name="T21" fmla="*/ 510 h 603"/>
                  <a:gd name="T22" fmla="*/ 711 w 1043"/>
                  <a:gd name="T23" fmla="*/ 415 h 603"/>
                  <a:gd name="T24" fmla="*/ 519 w 1043"/>
                  <a:gd name="T25" fmla="*/ 305 h 603"/>
                  <a:gd name="T26" fmla="*/ 328 w 1043"/>
                  <a:gd name="T27" fmla="*/ 194 h 603"/>
                  <a:gd name="T28" fmla="*/ 162 w 1043"/>
                  <a:gd name="T29" fmla="*/ 96 h 603"/>
                  <a:gd name="T30" fmla="*/ 44 w 1043"/>
                  <a:gd name="T31" fmla="*/ 26 h 603"/>
                  <a:gd name="T32" fmla="*/ 0 w 1043"/>
                  <a:gd name="T33" fmla="*/ 0 h 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43" h="603">
                    <a:moveTo>
                      <a:pt x="0" y="0"/>
                    </a:moveTo>
                    <a:cubicBezTo>
                      <a:pt x="0" y="0"/>
                      <a:pt x="16" y="9"/>
                      <a:pt x="45" y="25"/>
                    </a:cubicBezTo>
                    <a:cubicBezTo>
                      <a:pt x="73" y="41"/>
                      <a:pt x="115" y="64"/>
                      <a:pt x="164" y="92"/>
                    </a:cubicBezTo>
                    <a:cubicBezTo>
                      <a:pt x="213" y="120"/>
                      <a:pt x="270" y="153"/>
                      <a:pt x="332" y="188"/>
                    </a:cubicBezTo>
                    <a:cubicBezTo>
                      <a:pt x="393" y="223"/>
                      <a:pt x="458" y="260"/>
                      <a:pt x="524" y="298"/>
                    </a:cubicBezTo>
                    <a:cubicBezTo>
                      <a:pt x="589" y="336"/>
                      <a:pt x="654" y="373"/>
                      <a:pt x="715" y="409"/>
                    </a:cubicBezTo>
                    <a:cubicBezTo>
                      <a:pt x="776" y="445"/>
                      <a:pt x="833" y="478"/>
                      <a:pt x="881" y="506"/>
                    </a:cubicBezTo>
                    <a:cubicBezTo>
                      <a:pt x="930" y="535"/>
                      <a:pt x="971" y="559"/>
                      <a:pt x="999" y="576"/>
                    </a:cubicBezTo>
                    <a:cubicBezTo>
                      <a:pt x="1027" y="593"/>
                      <a:pt x="1043" y="603"/>
                      <a:pt x="1043" y="603"/>
                    </a:cubicBezTo>
                    <a:cubicBezTo>
                      <a:pt x="1043" y="603"/>
                      <a:pt x="1027" y="593"/>
                      <a:pt x="998" y="577"/>
                    </a:cubicBezTo>
                    <a:cubicBezTo>
                      <a:pt x="970" y="561"/>
                      <a:pt x="928" y="538"/>
                      <a:pt x="879" y="510"/>
                    </a:cubicBezTo>
                    <a:cubicBezTo>
                      <a:pt x="830" y="482"/>
                      <a:pt x="773" y="450"/>
                      <a:pt x="711" y="415"/>
                    </a:cubicBezTo>
                    <a:cubicBezTo>
                      <a:pt x="650" y="380"/>
                      <a:pt x="585" y="342"/>
                      <a:pt x="519" y="305"/>
                    </a:cubicBezTo>
                    <a:cubicBezTo>
                      <a:pt x="454" y="267"/>
                      <a:pt x="389" y="229"/>
                      <a:pt x="328" y="194"/>
                    </a:cubicBezTo>
                    <a:cubicBezTo>
                      <a:pt x="267" y="158"/>
                      <a:pt x="210" y="125"/>
                      <a:pt x="162" y="96"/>
                    </a:cubicBezTo>
                    <a:cubicBezTo>
                      <a:pt x="113" y="67"/>
                      <a:pt x="72" y="43"/>
                      <a:pt x="44" y="26"/>
                    </a:cubicBezTo>
                    <a:cubicBezTo>
                      <a:pt x="16" y="10"/>
                      <a:pt x="0" y="0"/>
                      <a:pt x="0" y="0"/>
                    </a:cubicBezTo>
                    <a:close/>
                  </a:path>
                </a:pathLst>
              </a:custGeom>
              <a:solidFill>
                <a:srgbClr val="E6E7E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3" name="Freeform 29">
                <a:extLst>
                  <a:ext uri="{FF2B5EF4-FFF2-40B4-BE49-F238E27FC236}">
                    <a16:creationId xmlns="" xmlns:a16="http://schemas.microsoft.com/office/drawing/2014/main" id="{B91DAA92-33BC-1E23-DB58-468E737BC7F5}"/>
                  </a:ext>
                </a:extLst>
              </p:cNvPr>
              <p:cNvSpPr>
                <a:spLocks/>
              </p:cNvSpPr>
              <p:nvPr/>
            </p:nvSpPr>
            <p:spPr bwMode="auto">
              <a:xfrm>
                <a:off x="4672013" y="1149350"/>
                <a:ext cx="3381375" cy="1954213"/>
              </a:xfrm>
              <a:custGeom>
                <a:avLst/>
                <a:gdLst>
                  <a:gd name="T0" fmla="*/ 0 w 1044"/>
                  <a:gd name="T1" fmla="*/ 0 h 603"/>
                  <a:gd name="T2" fmla="*/ 46 w 1044"/>
                  <a:gd name="T3" fmla="*/ 26 h 603"/>
                  <a:gd name="T4" fmla="*/ 165 w 1044"/>
                  <a:gd name="T5" fmla="*/ 93 h 603"/>
                  <a:gd name="T6" fmla="*/ 332 w 1044"/>
                  <a:gd name="T7" fmla="*/ 188 h 603"/>
                  <a:gd name="T8" fmla="*/ 524 w 1044"/>
                  <a:gd name="T9" fmla="*/ 298 h 603"/>
                  <a:gd name="T10" fmla="*/ 716 w 1044"/>
                  <a:gd name="T11" fmla="*/ 409 h 603"/>
                  <a:gd name="T12" fmla="*/ 882 w 1044"/>
                  <a:gd name="T13" fmla="*/ 507 h 603"/>
                  <a:gd name="T14" fmla="*/ 1000 w 1044"/>
                  <a:gd name="T15" fmla="*/ 577 h 603"/>
                  <a:gd name="T16" fmla="*/ 1044 w 1044"/>
                  <a:gd name="T17" fmla="*/ 603 h 603"/>
                  <a:gd name="T18" fmla="*/ 999 w 1044"/>
                  <a:gd name="T19" fmla="*/ 578 h 603"/>
                  <a:gd name="T20" fmla="*/ 880 w 1044"/>
                  <a:gd name="T21" fmla="*/ 511 h 603"/>
                  <a:gd name="T22" fmla="*/ 712 w 1044"/>
                  <a:gd name="T23" fmla="*/ 415 h 603"/>
                  <a:gd name="T24" fmla="*/ 520 w 1044"/>
                  <a:gd name="T25" fmla="*/ 305 h 603"/>
                  <a:gd name="T26" fmla="*/ 329 w 1044"/>
                  <a:gd name="T27" fmla="*/ 194 h 603"/>
                  <a:gd name="T28" fmla="*/ 162 w 1044"/>
                  <a:gd name="T29" fmla="*/ 97 h 603"/>
                  <a:gd name="T30" fmla="*/ 45 w 1044"/>
                  <a:gd name="T31" fmla="*/ 27 h 603"/>
                  <a:gd name="T32" fmla="*/ 0 w 1044"/>
                  <a:gd name="T33" fmla="*/ 0 h 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44" h="603">
                    <a:moveTo>
                      <a:pt x="0" y="0"/>
                    </a:moveTo>
                    <a:cubicBezTo>
                      <a:pt x="0" y="0"/>
                      <a:pt x="17" y="10"/>
                      <a:pt x="46" y="26"/>
                    </a:cubicBezTo>
                    <a:cubicBezTo>
                      <a:pt x="74" y="42"/>
                      <a:pt x="115" y="65"/>
                      <a:pt x="165" y="93"/>
                    </a:cubicBezTo>
                    <a:cubicBezTo>
                      <a:pt x="214" y="121"/>
                      <a:pt x="271" y="153"/>
                      <a:pt x="332" y="188"/>
                    </a:cubicBezTo>
                    <a:cubicBezTo>
                      <a:pt x="394" y="223"/>
                      <a:pt x="459" y="261"/>
                      <a:pt x="524" y="298"/>
                    </a:cubicBezTo>
                    <a:cubicBezTo>
                      <a:pt x="589" y="336"/>
                      <a:pt x="655" y="374"/>
                      <a:pt x="716" y="409"/>
                    </a:cubicBezTo>
                    <a:cubicBezTo>
                      <a:pt x="777" y="445"/>
                      <a:pt x="833" y="478"/>
                      <a:pt x="882" y="507"/>
                    </a:cubicBezTo>
                    <a:cubicBezTo>
                      <a:pt x="931" y="535"/>
                      <a:pt x="971" y="560"/>
                      <a:pt x="1000" y="577"/>
                    </a:cubicBezTo>
                    <a:cubicBezTo>
                      <a:pt x="1028" y="593"/>
                      <a:pt x="1044" y="603"/>
                      <a:pt x="1044" y="603"/>
                    </a:cubicBezTo>
                    <a:cubicBezTo>
                      <a:pt x="1044" y="603"/>
                      <a:pt x="1028" y="594"/>
                      <a:pt x="999" y="578"/>
                    </a:cubicBezTo>
                    <a:cubicBezTo>
                      <a:pt x="970" y="562"/>
                      <a:pt x="929" y="539"/>
                      <a:pt x="880" y="511"/>
                    </a:cubicBezTo>
                    <a:cubicBezTo>
                      <a:pt x="831" y="483"/>
                      <a:pt x="774" y="450"/>
                      <a:pt x="712" y="415"/>
                    </a:cubicBezTo>
                    <a:cubicBezTo>
                      <a:pt x="651" y="380"/>
                      <a:pt x="586" y="343"/>
                      <a:pt x="520" y="305"/>
                    </a:cubicBezTo>
                    <a:cubicBezTo>
                      <a:pt x="455" y="267"/>
                      <a:pt x="390" y="230"/>
                      <a:pt x="329" y="194"/>
                    </a:cubicBezTo>
                    <a:cubicBezTo>
                      <a:pt x="268" y="158"/>
                      <a:pt x="211" y="125"/>
                      <a:pt x="162" y="97"/>
                    </a:cubicBezTo>
                    <a:cubicBezTo>
                      <a:pt x="114" y="68"/>
                      <a:pt x="73" y="44"/>
                      <a:pt x="45" y="27"/>
                    </a:cubicBezTo>
                    <a:cubicBezTo>
                      <a:pt x="17" y="10"/>
                      <a:pt x="0" y="0"/>
                      <a:pt x="0" y="0"/>
                    </a:cubicBezTo>
                    <a:close/>
                  </a:path>
                </a:pathLst>
              </a:custGeom>
              <a:solidFill>
                <a:srgbClr val="E6E7E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4" name="Freeform 30">
                <a:extLst>
                  <a:ext uri="{FF2B5EF4-FFF2-40B4-BE49-F238E27FC236}">
                    <a16:creationId xmlns="" xmlns:a16="http://schemas.microsoft.com/office/drawing/2014/main" id="{03D30431-688A-D4F4-6E27-3898DDBB074D}"/>
                  </a:ext>
                </a:extLst>
              </p:cNvPr>
              <p:cNvSpPr>
                <a:spLocks/>
              </p:cNvSpPr>
              <p:nvPr/>
            </p:nvSpPr>
            <p:spPr bwMode="auto">
              <a:xfrm>
                <a:off x="4849813" y="1055688"/>
                <a:ext cx="3381375" cy="1952625"/>
              </a:xfrm>
              <a:custGeom>
                <a:avLst/>
                <a:gdLst>
                  <a:gd name="T0" fmla="*/ 0 w 1044"/>
                  <a:gd name="T1" fmla="*/ 0 h 603"/>
                  <a:gd name="T2" fmla="*/ 45 w 1044"/>
                  <a:gd name="T3" fmla="*/ 25 h 603"/>
                  <a:gd name="T4" fmla="*/ 164 w 1044"/>
                  <a:gd name="T5" fmla="*/ 92 h 603"/>
                  <a:gd name="T6" fmla="*/ 332 w 1044"/>
                  <a:gd name="T7" fmla="*/ 187 h 603"/>
                  <a:gd name="T8" fmla="*/ 524 w 1044"/>
                  <a:gd name="T9" fmla="*/ 298 h 603"/>
                  <a:gd name="T10" fmla="*/ 715 w 1044"/>
                  <a:gd name="T11" fmla="*/ 409 h 603"/>
                  <a:gd name="T12" fmla="*/ 882 w 1044"/>
                  <a:gd name="T13" fmla="*/ 506 h 603"/>
                  <a:gd name="T14" fmla="*/ 999 w 1044"/>
                  <a:gd name="T15" fmla="*/ 576 h 603"/>
                  <a:gd name="T16" fmla="*/ 1044 w 1044"/>
                  <a:gd name="T17" fmla="*/ 603 h 603"/>
                  <a:gd name="T18" fmla="*/ 999 w 1044"/>
                  <a:gd name="T19" fmla="*/ 577 h 603"/>
                  <a:gd name="T20" fmla="*/ 880 w 1044"/>
                  <a:gd name="T21" fmla="*/ 510 h 603"/>
                  <a:gd name="T22" fmla="*/ 712 w 1044"/>
                  <a:gd name="T23" fmla="*/ 415 h 603"/>
                  <a:gd name="T24" fmla="*/ 520 w 1044"/>
                  <a:gd name="T25" fmla="*/ 305 h 603"/>
                  <a:gd name="T26" fmla="*/ 329 w 1044"/>
                  <a:gd name="T27" fmla="*/ 194 h 603"/>
                  <a:gd name="T28" fmla="*/ 162 w 1044"/>
                  <a:gd name="T29" fmla="*/ 96 h 603"/>
                  <a:gd name="T30" fmla="*/ 45 w 1044"/>
                  <a:gd name="T31" fmla="*/ 26 h 603"/>
                  <a:gd name="T32" fmla="*/ 0 w 1044"/>
                  <a:gd name="T33" fmla="*/ 0 h 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44" h="603">
                    <a:moveTo>
                      <a:pt x="0" y="0"/>
                    </a:moveTo>
                    <a:cubicBezTo>
                      <a:pt x="0" y="0"/>
                      <a:pt x="17" y="9"/>
                      <a:pt x="45" y="25"/>
                    </a:cubicBezTo>
                    <a:cubicBezTo>
                      <a:pt x="74" y="41"/>
                      <a:pt x="115" y="64"/>
                      <a:pt x="164" y="92"/>
                    </a:cubicBezTo>
                    <a:cubicBezTo>
                      <a:pt x="213" y="120"/>
                      <a:pt x="271" y="153"/>
                      <a:pt x="332" y="187"/>
                    </a:cubicBezTo>
                    <a:cubicBezTo>
                      <a:pt x="393" y="223"/>
                      <a:pt x="459" y="260"/>
                      <a:pt x="524" y="298"/>
                    </a:cubicBezTo>
                    <a:cubicBezTo>
                      <a:pt x="589" y="335"/>
                      <a:pt x="654" y="373"/>
                      <a:pt x="715" y="409"/>
                    </a:cubicBezTo>
                    <a:cubicBezTo>
                      <a:pt x="776" y="444"/>
                      <a:pt x="833" y="478"/>
                      <a:pt x="882" y="506"/>
                    </a:cubicBezTo>
                    <a:cubicBezTo>
                      <a:pt x="931" y="535"/>
                      <a:pt x="971" y="559"/>
                      <a:pt x="999" y="576"/>
                    </a:cubicBezTo>
                    <a:cubicBezTo>
                      <a:pt x="1028" y="593"/>
                      <a:pt x="1044" y="603"/>
                      <a:pt x="1044" y="603"/>
                    </a:cubicBezTo>
                    <a:cubicBezTo>
                      <a:pt x="1044" y="603"/>
                      <a:pt x="1028" y="593"/>
                      <a:pt x="999" y="577"/>
                    </a:cubicBezTo>
                    <a:cubicBezTo>
                      <a:pt x="970" y="561"/>
                      <a:pt x="929" y="538"/>
                      <a:pt x="880" y="510"/>
                    </a:cubicBezTo>
                    <a:cubicBezTo>
                      <a:pt x="831" y="482"/>
                      <a:pt x="773" y="450"/>
                      <a:pt x="712" y="415"/>
                    </a:cubicBezTo>
                    <a:cubicBezTo>
                      <a:pt x="651" y="380"/>
                      <a:pt x="585" y="342"/>
                      <a:pt x="520" y="305"/>
                    </a:cubicBezTo>
                    <a:cubicBezTo>
                      <a:pt x="455" y="267"/>
                      <a:pt x="390" y="229"/>
                      <a:pt x="329" y="194"/>
                    </a:cubicBezTo>
                    <a:cubicBezTo>
                      <a:pt x="268" y="158"/>
                      <a:pt x="211" y="125"/>
                      <a:pt x="162" y="96"/>
                    </a:cubicBezTo>
                    <a:cubicBezTo>
                      <a:pt x="113" y="67"/>
                      <a:pt x="73" y="43"/>
                      <a:pt x="45" y="26"/>
                    </a:cubicBezTo>
                    <a:cubicBezTo>
                      <a:pt x="16" y="9"/>
                      <a:pt x="0" y="0"/>
                      <a:pt x="0" y="0"/>
                    </a:cubicBezTo>
                    <a:close/>
                  </a:path>
                </a:pathLst>
              </a:custGeom>
              <a:solidFill>
                <a:srgbClr val="E6E7E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5" name="Freeform 31">
                <a:extLst>
                  <a:ext uri="{FF2B5EF4-FFF2-40B4-BE49-F238E27FC236}">
                    <a16:creationId xmlns="" xmlns:a16="http://schemas.microsoft.com/office/drawing/2014/main" id="{8FC19CDC-48AB-0C44-6125-BF1F85F2009E}"/>
                  </a:ext>
                </a:extLst>
              </p:cNvPr>
              <p:cNvSpPr>
                <a:spLocks/>
              </p:cNvSpPr>
              <p:nvPr/>
            </p:nvSpPr>
            <p:spPr bwMode="auto">
              <a:xfrm>
                <a:off x="5027613" y="958850"/>
                <a:ext cx="3381375" cy="1952625"/>
              </a:xfrm>
              <a:custGeom>
                <a:avLst/>
                <a:gdLst>
                  <a:gd name="T0" fmla="*/ 0 w 1044"/>
                  <a:gd name="T1" fmla="*/ 0 h 603"/>
                  <a:gd name="T2" fmla="*/ 45 w 1044"/>
                  <a:gd name="T3" fmla="*/ 26 h 603"/>
                  <a:gd name="T4" fmla="*/ 164 w 1044"/>
                  <a:gd name="T5" fmla="*/ 92 h 603"/>
                  <a:gd name="T6" fmla="*/ 332 w 1044"/>
                  <a:gd name="T7" fmla="*/ 188 h 603"/>
                  <a:gd name="T8" fmla="*/ 524 w 1044"/>
                  <a:gd name="T9" fmla="*/ 298 h 603"/>
                  <a:gd name="T10" fmla="*/ 715 w 1044"/>
                  <a:gd name="T11" fmla="*/ 409 h 603"/>
                  <a:gd name="T12" fmla="*/ 882 w 1044"/>
                  <a:gd name="T13" fmla="*/ 507 h 603"/>
                  <a:gd name="T14" fmla="*/ 999 w 1044"/>
                  <a:gd name="T15" fmla="*/ 576 h 603"/>
                  <a:gd name="T16" fmla="*/ 1044 w 1044"/>
                  <a:gd name="T17" fmla="*/ 603 h 603"/>
                  <a:gd name="T18" fmla="*/ 999 w 1044"/>
                  <a:gd name="T19" fmla="*/ 578 h 603"/>
                  <a:gd name="T20" fmla="*/ 879 w 1044"/>
                  <a:gd name="T21" fmla="*/ 511 h 603"/>
                  <a:gd name="T22" fmla="*/ 712 w 1044"/>
                  <a:gd name="T23" fmla="*/ 415 h 603"/>
                  <a:gd name="T24" fmla="*/ 520 w 1044"/>
                  <a:gd name="T25" fmla="*/ 305 h 603"/>
                  <a:gd name="T26" fmla="*/ 328 w 1044"/>
                  <a:gd name="T27" fmla="*/ 194 h 603"/>
                  <a:gd name="T28" fmla="*/ 162 w 1044"/>
                  <a:gd name="T29" fmla="*/ 96 h 603"/>
                  <a:gd name="T30" fmla="*/ 44 w 1044"/>
                  <a:gd name="T31" fmla="*/ 27 h 603"/>
                  <a:gd name="T32" fmla="*/ 0 w 1044"/>
                  <a:gd name="T33" fmla="*/ 0 h 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44" h="603">
                    <a:moveTo>
                      <a:pt x="0" y="0"/>
                    </a:moveTo>
                    <a:cubicBezTo>
                      <a:pt x="0" y="0"/>
                      <a:pt x="16" y="9"/>
                      <a:pt x="45" y="26"/>
                    </a:cubicBezTo>
                    <a:cubicBezTo>
                      <a:pt x="74" y="42"/>
                      <a:pt x="115" y="65"/>
                      <a:pt x="164" y="92"/>
                    </a:cubicBezTo>
                    <a:cubicBezTo>
                      <a:pt x="213" y="120"/>
                      <a:pt x="270" y="153"/>
                      <a:pt x="332" y="188"/>
                    </a:cubicBezTo>
                    <a:cubicBezTo>
                      <a:pt x="393" y="223"/>
                      <a:pt x="458" y="261"/>
                      <a:pt x="524" y="298"/>
                    </a:cubicBezTo>
                    <a:cubicBezTo>
                      <a:pt x="589" y="336"/>
                      <a:pt x="654" y="374"/>
                      <a:pt x="715" y="409"/>
                    </a:cubicBezTo>
                    <a:cubicBezTo>
                      <a:pt x="776" y="445"/>
                      <a:pt x="833" y="478"/>
                      <a:pt x="882" y="507"/>
                    </a:cubicBezTo>
                    <a:cubicBezTo>
                      <a:pt x="930" y="535"/>
                      <a:pt x="971" y="560"/>
                      <a:pt x="999" y="576"/>
                    </a:cubicBezTo>
                    <a:cubicBezTo>
                      <a:pt x="1028" y="593"/>
                      <a:pt x="1044" y="603"/>
                      <a:pt x="1044" y="603"/>
                    </a:cubicBezTo>
                    <a:cubicBezTo>
                      <a:pt x="1044" y="603"/>
                      <a:pt x="1027" y="594"/>
                      <a:pt x="999" y="578"/>
                    </a:cubicBezTo>
                    <a:cubicBezTo>
                      <a:pt x="970" y="561"/>
                      <a:pt x="929" y="539"/>
                      <a:pt x="879" y="511"/>
                    </a:cubicBezTo>
                    <a:cubicBezTo>
                      <a:pt x="830" y="483"/>
                      <a:pt x="773" y="450"/>
                      <a:pt x="712" y="415"/>
                    </a:cubicBezTo>
                    <a:cubicBezTo>
                      <a:pt x="650" y="380"/>
                      <a:pt x="585" y="343"/>
                      <a:pt x="520" y="305"/>
                    </a:cubicBezTo>
                    <a:cubicBezTo>
                      <a:pt x="455" y="267"/>
                      <a:pt x="389" y="229"/>
                      <a:pt x="328" y="194"/>
                    </a:cubicBezTo>
                    <a:cubicBezTo>
                      <a:pt x="267" y="158"/>
                      <a:pt x="211" y="125"/>
                      <a:pt x="162" y="96"/>
                    </a:cubicBezTo>
                    <a:cubicBezTo>
                      <a:pt x="113" y="68"/>
                      <a:pt x="73" y="44"/>
                      <a:pt x="44" y="27"/>
                    </a:cubicBezTo>
                    <a:cubicBezTo>
                      <a:pt x="16" y="10"/>
                      <a:pt x="0" y="0"/>
                      <a:pt x="0" y="0"/>
                    </a:cubicBezTo>
                    <a:close/>
                  </a:path>
                </a:pathLst>
              </a:custGeom>
              <a:solidFill>
                <a:srgbClr val="E6E7E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6" name="Freeform 32">
                <a:extLst>
                  <a:ext uri="{FF2B5EF4-FFF2-40B4-BE49-F238E27FC236}">
                    <a16:creationId xmlns="" xmlns:a16="http://schemas.microsoft.com/office/drawing/2014/main" id="{C17B2AA1-78A4-9F17-3CA3-FA225877EE88}"/>
                  </a:ext>
                </a:extLst>
              </p:cNvPr>
              <p:cNvSpPr>
                <a:spLocks/>
              </p:cNvSpPr>
              <p:nvPr/>
            </p:nvSpPr>
            <p:spPr bwMode="auto">
              <a:xfrm>
                <a:off x="3330575" y="2917825"/>
                <a:ext cx="3844925" cy="2498725"/>
              </a:xfrm>
              <a:custGeom>
                <a:avLst/>
                <a:gdLst>
                  <a:gd name="T0" fmla="*/ 0 w 1187"/>
                  <a:gd name="T1" fmla="*/ 0 h 771"/>
                  <a:gd name="T2" fmla="*/ 9 w 1187"/>
                  <a:gd name="T3" fmla="*/ 116 h 771"/>
                  <a:gd name="T4" fmla="*/ 166 w 1187"/>
                  <a:gd name="T5" fmla="*/ 206 h 771"/>
                  <a:gd name="T6" fmla="*/ 228 w 1187"/>
                  <a:gd name="T7" fmla="*/ 162 h 771"/>
                  <a:gd name="T8" fmla="*/ 280 w 1187"/>
                  <a:gd name="T9" fmla="*/ 177 h 771"/>
                  <a:gd name="T10" fmla="*/ 382 w 1187"/>
                  <a:gd name="T11" fmla="*/ 331 h 771"/>
                  <a:gd name="T12" fmla="*/ 1145 w 1187"/>
                  <a:gd name="T13" fmla="*/ 771 h 771"/>
                  <a:gd name="T14" fmla="*/ 1187 w 1187"/>
                  <a:gd name="T15" fmla="*/ 736 h 771"/>
                  <a:gd name="T16" fmla="*/ 0 w 1187"/>
                  <a:gd name="T17"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87" h="771">
                    <a:moveTo>
                      <a:pt x="0" y="0"/>
                    </a:moveTo>
                    <a:cubicBezTo>
                      <a:pt x="2" y="42"/>
                      <a:pt x="5" y="81"/>
                      <a:pt x="9" y="116"/>
                    </a:cubicBezTo>
                    <a:cubicBezTo>
                      <a:pt x="166" y="206"/>
                      <a:pt x="166" y="206"/>
                      <a:pt x="166" y="206"/>
                    </a:cubicBezTo>
                    <a:cubicBezTo>
                      <a:pt x="176" y="178"/>
                      <a:pt x="199" y="162"/>
                      <a:pt x="228" y="162"/>
                    </a:cubicBezTo>
                    <a:cubicBezTo>
                      <a:pt x="245" y="162"/>
                      <a:pt x="262" y="167"/>
                      <a:pt x="280" y="177"/>
                    </a:cubicBezTo>
                    <a:cubicBezTo>
                      <a:pt x="331" y="207"/>
                      <a:pt x="372" y="271"/>
                      <a:pt x="382" y="331"/>
                    </a:cubicBezTo>
                    <a:cubicBezTo>
                      <a:pt x="1145" y="771"/>
                      <a:pt x="1145" y="771"/>
                      <a:pt x="1145" y="771"/>
                    </a:cubicBezTo>
                    <a:cubicBezTo>
                      <a:pt x="1154" y="753"/>
                      <a:pt x="1168" y="741"/>
                      <a:pt x="1187" y="736"/>
                    </a:cubicBezTo>
                    <a:lnTo>
                      <a:pt x="0" y="0"/>
                    </a:lnTo>
                    <a:close/>
                  </a:path>
                </a:pathLst>
              </a:custGeom>
              <a:solidFill>
                <a:srgbClr val="FE263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7" name="Freeform 33">
                <a:extLst>
                  <a:ext uri="{FF2B5EF4-FFF2-40B4-BE49-F238E27FC236}">
                    <a16:creationId xmlns="" xmlns:a16="http://schemas.microsoft.com/office/drawing/2014/main" id="{965458F9-7223-2A7F-18D4-78C61732E12A}"/>
                  </a:ext>
                </a:extLst>
              </p:cNvPr>
              <p:cNvSpPr>
                <a:spLocks/>
              </p:cNvSpPr>
              <p:nvPr/>
            </p:nvSpPr>
            <p:spPr bwMode="auto">
              <a:xfrm>
                <a:off x="3317875" y="1839913"/>
                <a:ext cx="6519863" cy="4184650"/>
              </a:xfrm>
              <a:custGeom>
                <a:avLst/>
                <a:gdLst>
                  <a:gd name="T0" fmla="*/ 1542 w 2013"/>
                  <a:gd name="T1" fmla="*/ 1290 h 1292"/>
                  <a:gd name="T2" fmla="*/ 2013 w 2013"/>
                  <a:gd name="T3" fmla="*/ 1037 h 1292"/>
                  <a:gd name="T4" fmla="*/ 2013 w 2013"/>
                  <a:gd name="T5" fmla="*/ 1036 h 1292"/>
                  <a:gd name="T6" fmla="*/ 1997 w 2013"/>
                  <a:gd name="T7" fmla="*/ 974 h 1292"/>
                  <a:gd name="T8" fmla="*/ 1912 w 2013"/>
                  <a:gd name="T9" fmla="*/ 843 h 1292"/>
                  <a:gd name="T10" fmla="*/ 1448 w 2013"/>
                  <a:gd name="T11" fmla="*/ 1105 h 1292"/>
                  <a:gd name="T12" fmla="*/ 1208 w 2013"/>
                  <a:gd name="T13" fmla="*/ 693 h 1292"/>
                  <a:gd name="T14" fmla="*/ 8 w 2013"/>
                  <a:gd name="T15" fmla="*/ 0 h 1292"/>
                  <a:gd name="T16" fmla="*/ 0 w 2013"/>
                  <a:gd name="T17" fmla="*/ 185 h 1292"/>
                  <a:gd name="T18" fmla="*/ 4 w 2013"/>
                  <a:gd name="T19" fmla="*/ 333 h 1292"/>
                  <a:gd name="T20" fmla="*/ 1191 w 2013"/>
                  <a:gd name="T21" fmla="*/ 1069 h 1292"/>
                  <a:gd name="T22" fmla="*/ 1209 w 2013"/>
                  <a:gd name="T23" fmla="*/ 1066 h 1292"/>
                  <a:gd name="T24" fmla="*/ 1261 w 2013"/>
                  <a:gd name="T25" fmla="*/ 1082 h 1292"/>
                  <a:gd name="T26" fmla="*/ 1333 w 2013"/>
                  <a:gd name="T27" fmla="*/ 1157 h 1292"/>
                  <a:gd name="T28" fmla="*/ 1361 w 2013"/>
                  <a:gd name="T29" fmla="*/ 1227 h 1292"/>
                  <a:gd name="T30" fmla="*/ 1363 w 2013"/>
                  <a:gd name="T31" fmla="*/ 1238 h 1292"/>
                  <a:gd name="T32" fmla="*/ 1542 w 2013"/>
                  <a:gd name="T33" fmla="*/ 1290 h 1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13" h="1292">
                    <a:moveTo>
                      <a:pt x="1542" y="1290"/>
                    </a:moveTo>
                    <a:cubicBezTo>
                      <a:pt x="1668" y="1287"/>
                      <a:pt x="1943" y="1140"/>
                      <a:pt x="2013" y="1037"/>
                    </a:cubicBezTo>
                    <a:cubicBezTo>
                      <a:pt x="2013" y="1037"/>
                      <a:pt x="2013" y="1037"/>
                      <a:pt x="2013" y="1036"/>
                    </a:cubicBezTo>
                    <a:cubicBezTo>
                      <a:pt x="2012" y="1015"/>
                      <a:pt x="2007" y="993"/>
                      <a:pt x="1997" y="974"/>
                    </a:cubicBezTo>
                    <a:cubicBezTo>
                      <a:pt x="1965" y="912"/>
                      <a:pt x="1921" y="853"/>
                      <a:pt x="1912" y="843"/>
                    </a:cubicBezTo>
                    <a:cubicBezTo>
                      <a:pt x="1872" y="1003"/>
                      <a:pt x="1547" y="1146"/>
                      <a:pt x="1448" y="1105"/>
                    </a:cubicBezTo>
                    <a:cubicBezTo>
                      <a:pt x="1344" y="990"/>
                      <a:pt x="1259" y="845"/>
                      <a:pt x="1208" y="693"/>
                    </a:cubicBezTo>
                    <a:cubicBezTo>
                      <a:pt x="8" y="0"/>
                      <a:pt x="8" y="0"/>
                      <a:pt x="8" y="0"/>
                    </a:cubicBezTo>
                    <a:cubicBezTo>
                      <a:pt x="3" y="54"/>
                      <a:pt x="1" y="117"/>
                      <a:pt x="0" y="185"/>
                    </a:cubicBezTo>
                    <a:cubicBezTo>
                      <a:pt x="0" y="236"/>
                      <a:pt x="1" y="286"/>
                      <a:pt x="4" y="333"/>
                    </a:cubicBezTo>
                    <a:cubicBezTo>
                      <a:pt x="1191" y="1069"/>
                      <a:pt x="1191" y="1069"/>
                      <a:pt x="1191" y="1069"/>
                    </a:cubicBezTo>
                    <a:cubicBezTo>
                      <a:pt x="1196" y="1067"/>
                      <a:pt x="1203" y="1066"/>
                      <a:pt x="1209" y="1066"/>
                    </a:cubicBezTo>
                    <a:cubicBezTo>
                      <a:pt x="1225" y="1066"/>
                      <a:pt x="1243" y="1072"/>
                      <a:pt x="1261" y="1082"/>
                    </a:cubicBezTo>
                    <a:cubicBezTo>
                      <a:pt x="1289" y="1098"/>
                      <a:pt x="1315" y="1126"/>
                      <a:pt x="1333" y="1157"/>
                    </a:cubicBezTo>
                    <a:cubicBezTo>
                      <a:pt x="1346" y="1179"/>
                      <a:pt x="1356" y="1203"/>
                      <a:pt x="1361" y="1227"/>
                    </a:cubicBezTo>
                    <a:cubicBezTo>
                      <a:pt x="1362" y="1230"/>
                      <a:pt x="1363" y="1234"/>
                      <a:pt x="1363" y="1238"/>
                    </a:cubicBezTo>
                    <a:cubicBezTo>
                      <a:pt x="1424" y="1275"/>
                      <a:pt x="1467" y="1292"/>
                      <a:pt x="1542" y="1290"/>
                    </a:cubicBezTo>
                    <a:close/>
                  </a:path>
                </a:pathLst>
              </a:custGeom>
              <a:solidFill>
                <a:srgbClr val="F2F4F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8" name="Freeform 34">
                <a:extLst>
                  <a:ext uri="{FF2B5EF4-FFF2-40B4-BE49-F238E27FC236}">
                    <a16:creationId xmlns="" xmlns:a16="http://schemas.microsoft.com/office/drawing/2014/main" id="{A1DEF9DE-2F26-FD13-E6AE-D247B1A2ADFB}"/>
                  </a:ext>
                </a:extLst>
              </p:cNvPr>
              <p:cNvSpPr>
                <a:spLocks/>
              </p:cNvSpPr>
              <p:nvPr/>
            </p:nvSpPr>
            <p:spPr bwMode="auto">
              <a:xfrm>
                <a:off x="7732713" y="5199063"/>
                <a:ext cx="2108200" cy="1039813"/>
              </a:xfrm>
              <a:custGeom>
                <a:avLst/>
                <a:gdLst>
                  <a:gd name="T0" fmla="*/ 179 w 651"/>
                  <a:gd name="T1" fmla="*/ 253 h 321"/>
                  <a:gd name="T2" fmla="*/ 0 w 651"/>
                  <a:gd name="T3" fmla="*/ 201 h 321"/>
                  <a:gd name="T4" fmla="*/ 2 w 651"/>
                  <a:gd name="T5" fmla="*/ 213 h 321"/>
                  <a:gd name="T6" fmla="*/ 2 w 651"/>
                  <a:gd name="T7" fmla="*/ 213 h 321"/>
                  <a:gd name="T8" fmla="*/ 2 w 651"/>
                  <a:gd name="T9" fmla="*/ 219 h 321"/>
                  <a:gd name="T10" fmla="*/ 2 w 651"/>
                  <a:gd name="T11" fmla="*/ 226 h 321"/>
                  <a:gd name="T12" fmla="*/ 0 w 651"/>
                  <a:gd name="T13" fmla="*/ 248 h 321"/>
                  <a:gd name="T14" fmla="*/ 14 w 651"/>
                  <a:gd name="T15" fmla="*/ 256 h 321"/>
                  <a:gd name="T16" fmla="*/ 36 w 651"/>
                  <a:gd name="T17" fmla="*/ 269 h 321"/>
                  <a:gd name="T18" fmla="*/ 40 w 651"/>
                  <a:gd name="T19" fmla="*/ 271 h 321"/>
                  <a:gd name="T20" fmla="*/ 63 w 651"/>
                  <a:gd name="T21" fmla="*/ 285 h 321"/>
                  <a:gd name="T22" fmla="*/ 73 w 651"/>
                  <a:gd name="T23" fmla="*/ 290 h 321"/>
                  <a:gd name="T24" fmla="*/ 208 w 651"/>
                  <a:gd name="T25" fmla="*/ 318 h 321"/>
                  <a:gd name="T26" fmla="*/ 299 w 651"/>
                  <a:gd name="T27" fmla="*/ 285 h 321"/>
                  <a:gd name="T28" fmla="*/ 299 w 651"/>
                  <a:gd name="T29" fmla="*/ 285 h 321"/>
                  <a:gd name="T30" fmla="*/ 303 w 651"/>
                  <a:gd name="T31" fmla="*/ 283 h 321"/>
                  <a:gd name="T32" fmla="*/ 627 w 651"/>
                  <a:gd name="T33" fmla="*/ 89 h 321"/>
                  <a:gd name="T34" fmla="*/ 650 w 651"/>
                  <a:gd name="T35" fmla="*/ 0 h 321"/>
                  <a:gd name="T36" fmla="*/ 179 w 651"/>
                  <a:gd name="T37" fmla="*/ 25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51" h="321">
                    <a:moveTo>
                      <a:pt x="179" y="253"/>
                    </a:moveTo>
                    <a:cubicBezTo>
                      <a:pt x="104" y="255"/>
                      <a:pt x="61" y="238"/>
                      <a:pt x="0" y="201"/>
                    </a:cubicBezTo>
                    <a:cubicBezTo>
                      <a:pt x="1" y="205"/>
                      <a:pt x="1" y="209"/>
                      <a:pt x="2" y="213"/>
                    </a:cubicBezTo>
                    <a:cubicBezTo>
                      <a:pt x="2" y="213"/>
                      <a:pt x="2" y="213"/>
                      <a:pt x="2" y="213"/>
                    </a:cubicBezTo>
                    <a:cubicBezTo>
                      <a:pt x="2" y="215"/>
                      <a:pt x="2" y="217"/>
                      <a:pt x="2" y="219"/>
                    </a:cubicBezTo>
                    <a:cubicBezTo>
                      <a:pt x="2" y="222"/>
                      <a:pt x="2" y="224"/>
                      <a:pt x="2" y="226"/>
                    </a:cubicBezTo>
                    <a:cubicBezTo>
                      <a:pt x="2" y="234"/>
                      <a:pt x="1" y="241"/>
                      <a:pt x="0" y="248"/>
                    </a:cubicBezTo>
                    <a:cubicBezTo>
                      <a:pt x="5" y="251"/>
                      <a:pt x="9" y="253"/>
                      <a:pt x="14" y="256"/>
                    </a:cubicBezTo>
                    <a:cubicBezTo>
                      <a:pt x="36" y="269"/>
                      <a:pt x="36" y="269"/>
                      <a:pt x="36" y="269"/>
                    </a:cubicBezTo>
                    <a:cubicBezTo>
                      <a:pt x="37" y="270"/>
                      <a:pt x="38" y="271"/>
                      <a:pt x="40" y="271"/>
                    </a:cubicBezTo>
                    <a:cubicBezTo>
                      <a:pt x="63" y="285"/>
                      <a:pt x="63" y="285"/>
                      <a:pt x="63" y="285"/>
                    </a:cubicBezTo>
                    <a:cubicBezTo>
                      <a:pt x="66" y="287"/>
                      <a:pt x="70" y="289"/>
                      <a:pt x="73" y="290"/>
                    </a:cubicBezTo>
                    <a:cubicBezTo>
                      <a:pt x="114" y="310"/>
                      <a:pt x="152" y="321"/>
                      <a:pt x="208" y="318"/>
                    </a:cubicBezTo>
                    <a:cubicBezTo>
                      <a:pt x="228" y="317"/>
                      <a:pt x="270" y="302"/>
                      <a:pt x="299" y="285"/>
                    </a:cubicBezTo>
                    <a:cubicBezTo>
                      <a:pt x="299" y="285"/>
                      <a:pt x="299" y="285"/>
                      <a:pt x="299" y="285"/>
                    </a:cubicBezTo>
                    <a:cubicBezTo>
                      <a:pt x="300" y="284"/>
                      <a:pt x="301" y="284"/>
                      <a:pt x="303" y="283"/>
                    </a:cubicBezTo>
                    <a:cubicBezTo>
                      <a:pt x="337" y="265"/>
                      <a:pt x="601" y="125"/>
                      <a:pt x="627" y="89"/>
                    </a:cubicBezTo>
                    <a:cubicBezTo>
                      <a:pt x="643" y="66"/>
                      <a:pt x="651" y="33"/>
                      <a:pt x="650" y="0"/>
                    </a:cubicBezTo>
                    <a:cubicBezTo>
                      <a:pt x="580" y="103"/>
                      <a:pt x="305" y="250"/>
                      <a:pt x="179" y="253"/>
                    </a:cubicBezTo>
                    <a:close/>
                  </a:path>
                </a:pathLst>
              </a:custGeom>
              <a:solidFill>
                <a:srgbClr val="4A505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9" name="Freeform 35">
                <a:extLst>
                  <a:ext uri="{FF2B5EF4-FFF2-40B4-BE49-F238E27FC236}">
                    <a16:creationId xmlns="" xmlns:a16="http://schemas.microsoft.com/office/drawing/2014/main" id="{3C9059B3-1686-8EE0-A1EE-3C1EAAE9D809}"/>
                  </a:ext>
                </a:extLst>
              </p:cNvPr>
              <p:cNvSpPr>
                <a:spLocks/>
              </p:cNvSpPr>
              <p:nvPr/>
            </p:nvSpPr>
            <p:spPr bwMode="auto">
              <a:xfrm>
                <a:off x="7696200" y="5721350"/>
                <a:ext cx="411163" cy="339725"/>
              </a:xfrm>
              <a:custGeom>
                <a:avLst/>
                <a:gdLst>
                  <a:gd name="T0" fmla="*/ 15 w 127"/>
                  <a:gd name="T1" fmla="*/ 69 h 105"/>
                  <a:gd name="T2" fmla="*/ 127 w 127"/>
                  <a:gd name="T3" fmla="*/ 105 h 105"/>
                  <a:gd name="T4" fmla="*/ 118 w 127"/>
                  <a:gd name="T5" fmla="*/ 75 h 105"/>
                  <a:gd name="T6" fmla="*/ 108 w 127"/>
                  <a:gd name="T7" fmla="*/ 70 h 105"/>
                  <a:gd name="T8" fmla="*/ 0 w 127"/>
                  <a:gd name="T9" fmla="*/ 0 h 105"/>
                  <a:gd name="T10" fmla="*/ 9 w 127"/>
                  <a:gd name="T11" fmla="*/ 29 h 105"/>
                  <a:gd name="T12" fmla="*/ 11 w 127"/>
                  <a:gd name="T13" fmla="*/ 40 h 105"/>
                  <a:gd name="T14" fmla="*/ 13 w 127"/>
                  <a:gd name="T15" fmla="*/ 52 h 105"/>
                  <a:gd name="T16" fmla="*/ 13 w 127"/>
                  <a:gd name="T17" fmla="*/ 52 h 105"/>
                  <a:gd name="T18" fmla="*/ 13 w 127"/>
                  <a:gd name="T19" fmla="*/ 58 h 105"/>
                  <a:gd name="T20" fmla="*/ 13 w 127"/>
                  <a:gd name="T21" fmla="*/ 65 h 105"/>
                  <a:gd name="T22" fmla="*/ 13 w 127"/>
                  <a:gd name="T23" fmla="*/ 68 h 105"/>
                  <a:gd name="T24" fmla="*/ 15 w 127"/>
                  <a:gd name="T25" fmla="*/ 69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7" h="105">
                    <a:moveTo>
                      <a:pt x="15" y="69"/>
                    </a:moveTo>
                    <a:cubicBezTo>
                      <a:pt x="51" y="84"/>
                      <a:pt x="89" y="96"/>
                      <a:pt x="127" y="105"/>
                    </a:cubicBezTo>
                    <a:cubicBezTo>
                      <a:pt x="121" y="96"/>
                      <a:pt x="126" y="82"/>
                      <a:pt x="118" y="75"/>
                    </a:cubicBezTo>
                    <a:cubicBezTo>
                      <a:pt x="115" y="72"/>
                      <a:pt x="111" y="71"/>
                      <a:pt x="108" y="70"/>
                    </a:cubicBezTo>
                    <a:cubicBezTo>
                      <a:pt x="67" y="57"/>
                      <a:pt x="32" y="29"/>
                      <a:pt x="0" y="0"/>
                    </a:cubicBezTo>
                    <a:cubicBezTo>
                      <a:pt x="4" y="9"/>
                      <a:pt x="7" y="19"/>
                      <a:pt x="9" y="29"/>
                    </a:cubicBezTo>
                    <a:cubicBezTo>
                      <a:pt x="10" y="32"/>
                      <a:pt x="11" y="36"/>
                      <a:pt x="11" y="40"/>
                    </a:cubicBezTo>
                    <a:cubicBezTo>
                      <a:pt x="12" y="44"/>
                      <a:pt x="12" y="48"/>
                      <a:pt x="13" y="52"/>
                    </a:cubicBezTo>
                    <a:cubicBezTo>
                      <a:pt x="13" y="52"/>
                      <a:pt x="13" y="52"/>
                      <a:pt x="13" y="52"/>
                    </a:cubicBezTo>
                    <a:cubicBezTo>
                      <a:pt x="13" y="54"/>
                      <a:pt x="13" y="56"/>
                      <a:pt x="13" y="58"/>
                    </a:cubicBezTo>
                    <a:cubicBezTo>
                      <a:pt x="13" y="61"/>
                      <a:pt x="13" y="63"/>
                      <a:pt x="13" y="65"/>
                    </a:cubicBezTo>
                    <a:cubicBezTo>
                      <a:pt x="13" y="66"/>
                      <a:pt x="13" y="67"/>
                      <a:pt x="13" y="68"/>
                    </a:cubicBezTo>
                    <a:cubicBezTo>
                      <a:pt x="14" y="68"/>
                      <a:pt x="14" y="69"/>
                      <a:pt x="15" y="69"/>
                    </a:cubicBezTo>
                    <a:close/>
                  </a:path>
                </a:pathLst>
              </a:custGeom>
              <a:solidFill>
                <a:srgbClr val="FE263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0" name="Freeform 36">
                <a:extLst>
                  <a:ext uri="{FF2B5EF4-FFF2-40B4-BE49-F238E27FC236}">
                    <a16:creationId xmlns="" xmlns:a16="http://schemas.microsoft.com/office/drawing/2014/main" id="{785690E8-EB3D-8D67-29EB-86F268529E02}"/>
                  </a:ext>
                </a:extLst>
              </p:cNvPr>
              <p:cNvSpPr>
                <a:spLocks/>
              </p:cNvSpPr>
              <p:nvPr/>
            </p:nvSpPr>
            <p:spPr bwMode="auto">
              <a:xfrm>
                <a:off x="7888288" y="5707063"/>
                <a:ext cx="635000" cy="314325"/>
              </a:xfrm>
              <a:custGeom>
                <a:avLst/>
                <a:gdLst>
                  <a:gd name="T0" fmla="*/ 34 w 196"/>
                  <a:gd name="T1" fmla="*/ 84 h 97"/>
                  <a:gd name="T2" fmla="*/ 131 w 196"/>
                  <a:gd name="T3" fmla="*/ 96 h 97"/>
                  <a:gd name="T4" fmla="*/ 196 w 196"/>
                  <a:gd name="T5" fmla="*/ 86 h 97"/>
                  <a:gd name="T6" fmla="*/ 187 w 196"/>
                  <a:gd name="T7" fmla="*/ 71 h 97"/>
                  <a:gd name="T8" fmla="*/ 101 w 196"/>
                  <a:gd name="T9" fmla="*/ 18 h 97"/>
                  <a:gd name="T10" fmla="*/ 0 w 196"/>
                  <a:gd name="T11" fmla="*/ 0 h 97"/>
                  <a:gd name="T12" fmla="*/ 12 w 196"/>
                  <a:gd name="T13" fmla="*/ 52 h 97"/>
                  <a:gd name="T14" fmla="*/ 34 w 196"/>
                  <a:gd name="T15" fmla="*/ 84 h 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6" h="97">
                    <a:moveTo>
                      <a:pt x="34" y="84"/>
                    </a:moveTo>
                    <a:cubicBezTo>
                      <a:pt x="63" y="93"/>
                      <a:pt x="93" y="97"/>
                      <a:pt x="131" y="96"/>
                    </a:cubicBezTo>
                    <a:cubicBezTo>
                      <a:pt x="150" y="96"/>
                      <a:pt x="172" y="92"/>
                      <a:pt x="196" y="86"/>
                    </a:cubicBezTo>
                    <a:cubicBezTo>
                      <a:pt x="195" y="80"/>
                      <a:pt x="191" y="75"/>
                      <a:pt x="187" y="71"/>
                    </a:cubicBezTo>
                    <a:cubicBezTo>
                      <a:pt x="163" y="46"/>
                      <a:pt x="133" y="29"/>
                      <a:pt x="101" y="18"/>
                    </a:cubicBezTo>
                    <a:cubicBezTo>
                      <a:pt x="68" y="6"/>
                      <a:pt x="34" y="2"/>
                      <a:pt x="0" y="0"/>
                    </a:cubicBezTo>
                    <a:cubicBezTo>
                      <a:pt x="2" y="18"/>
                      <a:pt x="5" y="35"/>
                      <a:pt x="12" y="52"/>
                    </a:cubicBezTo>
                    <a:cubicBezTo>
                      <a:pt x="17" y="64"/>
                      <a:pt x="24" y="75"/>
                      <a:pt x="34" y="84"/>
                    </a:cubicBezTo>
                    <a:close/>
                  </a:path>
                </a:pathLst>
              </a:custGeom>
              <a:solidFill>
                <a:srgbClr val="FFAF5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1" name="Freeform 37">
                <a:extLst>
                  <a:ext uri="{FF2B5EF4-FFF2-40B4-BE49-F238E27FC236}">
                    <a16:creationId xmlns="" xmlns:a16="http://schemas.microsoft.com/office/drawing/2014/main" id="{EC212BB1-800C-770D-4D2B-3495B592FE33}"/>
                  </a:ext>
                </a:extLst>
              </p:cNvPr>
              <p:cNvSpPr>
                <a:spLocks/>
              </p:cNvSpPr>
              <p:nvPr/>
            </p:nvSpPr>
            <p:spPr bwMode="auto">
              <a:xfrm>
                <a:off x="9675813" y="4906963"/>
                <a:ext cx="161925" cy="431800"/>
              </a:xfrm>
              <a:custGeom>
                <a:avLst/>
                <a:gdLst>
                  <a:gd name="T0" fmla="*/ 12 w 50"/>
                  <a:gd name="T1" fmla="*/ 133 h 133"/>
                  <a:gd name="T2" fmla="*/ 23 w 50"/>
                  <a:gd name="T3" fmla="*/ 122 h 133"/>
                  <a:gd name="T4" fmla="*/ 23 w 50"/>
                  <a:gd name="T5" fmla="*/ 122 h 133"/>
                  <a:gd name="T6" fmla="*/ 33 w 50"/>
                  <a:gd name="T7" fmla="*/ 112 h 133"/>
                  <a:gd name="T8" fmla="*/ 33 w 50"/>
                  <a:gd name="T9" fmla="*/ 111 h 133"/>
                  <a:gd name="T10" fmla="*/ 41 w 50"/>
                  <a:gd name="T11" fmla="*/ 102 h 133"/>
                  <a:gd name="T12" fmla="*/ 42 w 50"/>
                  <a:gd name="T13" fmla="*/ 100 h 133"/>
                  <a:gd name="T14" fmla="*/ 50 w 50"/>
                  <a:gd name="T15" fmla="*/ 90 h 133"/>
                  <a:gd name="T16" fmla="*/ 50 w 50"/>
                  <a:gd name="T17" fmla="*/ 89 h 133"/>
                  <a:gd name="T18" fmla="*/ 34 w 50"/>
                  <a:gd name="T19" fmla="*/ 27 h 133"/>
                  <a:gd name="T20" fmla="*/ 25 w 50"/>
                  <a:gd name="T21" fmla="*/ 11 h 133"/>
                  <a:gd name="T22" fmla="*/ 19 w 50"/>
                  <a:gd name="T23" fmla="*/ 0 h 133"/>
                  <a:gd name="T24" fmla="*/ 13 w 50"/>
                  <a:gd name="T25" fmla="*/ 18 h 133"/>
                  <a:gd name="T26" fmla="*/ 6 w 50"/>
                  <a:gd name="T27" fmla="*/ 119 h 133"/>
                  <a:gd name="T28" fmla="*/ 12 w 50"/>
                  <a:gd name="T29" fmla="*/ 13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 h="133">
                    <a:moveTo>
                      <a:pt x="12" y="133"/>
                    </a:moveTo>
                    <a:cubicBezTo>
                      <a:pt x="16" y="130"/>
                      <a:pt x="19" y="126"/>
                      <a:pt x="23" y="122"/>
                    </a:cubicBezTo>
                    <a:cubicBezTo>
                      <a:pt x="23" y="122"/>
                      <a:pt x="23" y="122"/>
                      <a:pt x="23" y="122"/>
                    </a:cubicBezTo>
                    <a:cubicBezTo>
                      <a:pt x="26" y="119"/>
                      <a:pt x="30" y="115"/>
                      <a:pt x="33" y="112"/>
                    </a:cubicBezTo>
                    <a:cubicBezTo>
                      <a:pt x="33" y="112"/>
                      <a:pt x="33" y="111"/>
                      <a:pt x="33" y="111"/>
                    </a:cubicBezTo>
                    <a:cubicBezTo>
                      <a:pt x="36" y="108"/>
                      <a:pt x="39" y="105"/>
                      <a:pt x="41" y="102"/>
                    </a:cubicBezTo>
                    <a:cubicBezTo>
                      <a:pt x="41" y="101"/>
                      <a:pt x="42" y="101"/>
                      <a:pt x="42" y="100"/>
                    </a:cubicBezTo>
                    <a:cubicBezTo>
                      <a:pt x="45" y="97"/>
                      <a:pt x="48" y="93"/>
                      <a:pt x="50" y="90"/>
                    </a:cubicBezTo>
                    <a:cubicBezTo>
                      <a:pt x="50" y="90"/>
                      <a:pt x="50" y="90"/>
                      <a:pt x="50" y="89"/>
                    </a:cubicBezTo>
                    <a:cubicBezTo>
                      <a:pt x="49" y="68"/>
                      <a:pt x="44" y="46"/>
                      <a:pt x="34" y="27"/>
                    </a:cubicBezTo>
                    <a:cubicBezTo>
                      <a:pt x="31" y="22"/>
                      <a:pt x="28" y="16"/>
                      <a:pt x="25" y="11"/>
                    </a:cubicBezTo>
                    <a:cubicBezTo>
                      <a:pt x="23" y="7"/>
                      <a:pt x="21" y="3"/>
                      <a:pt x="19" y="0"/>
                    </a:cubicBezTo>
                    <a:cubicBezTo>
                      <a:pt x="17" y="6"/>
                      <a:pt x="15" y="12"/>
                      <a:pt x="13" y="18"/>
                    </a:cubicBezTo>
                    <a:cubicBezTo>
                      <a:pt x="3" y="51"/>
                      <a:pt x="0" y="86"/>
                      <a:pt x="6" y="119"/>
                    </a:cubicBezTo>
                    <a:cubicBezTo>
                      <a:pt x="7" y="124"/>
                      <a:pt x="9" y="129"/>
                      <a:pt x="12" y="133"/>
                    </a:cubicBezTo>
                    <a:close/>
                  </a:path>
                </a:pathLst>
              </a:custGeom>
              <a:solidFill>
                <a:srgbClr val="FFAF5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2" name="Freeform 38">
                <a:extLst>
                  <a:ext uri="{FF2B5EF4-FFF2-40B4-BE49-F238E27FC236}">
                    <a16:creationId xmlns="" xmlns:a16="http://schemas.microsoft.com/office/drawing/2014/main" id="{D8EE3D53-0F9A-78C2-8793-CC53BD6F3E19}"/>
                  </a:ext>
                </a:extLst>
              </p:cNvPr>
              <p:cNvSpPr>
                <a:spLocks/>
              </p:cNvSpPr>
              <p:nvPr/>
            </p:nvSpPr>
            <p:spPr bwMode="auto">
              <a:xfrm>
                <a:off x="8607425" y="5260975"/>
                <a:ext cx="996950" cy="663575"/>
              </a:xfrm>
              <a:custGeom>
                <a:avLst/>
                <a:gdLst>
                  <a:gd name="T0" fmla="*/ 296 w 308"/>
                  <a:gd name="T1" fmla="*/ 0 h 205"/>
                  <a:gd name="T2" fmla="*/ 0 w 308"/>
                  <a:gd name="T3" fmla="*/ 159 h 205"/>
                  <a:gd name="T4" fmla="*/ 58 w 308"/>
                  <a:gd name="T5" fmla="*/ 205 h 205"/>
                  <a:gd name="T6" fmla="*/ 308 w 308"/>
                  <a:gd name="T7" fmla="*/ 78 h 205"/>
                  <a:gd name="T8" fmla="*/ 303 w 308"/>
                  <a:gd name="T9" fmla="*/ 62 h 205"/>
                  <a:gd name="T10" fmla="*/ 296 w 308"/>
                  <a:gd name="T11" fmla="*/ 0 h 205"/>
                </a:gdLst>
                <a:ahLst/>
                <a:cxnLst>
                  <a:cxn ang="0">
                    <a:pos x="T0" y="T1"/>
                  </a:cxn>
                  <a:cxn ang="0">
                    <a:pos x="T2" y="T3"/>
                  </a:cxn>
                  <a:cxn ang="0">
                    <a:pos x="T4" y="T5"/>
                  </a:cxn>
                  <a:cxn ang="0">
                    <a:pos x="T6" y="T7"/>
                  </a:cxn>
                  <a:cxn ang="0">
                    <a:pos x="T8" y="T9"/>
                  </a:cxn>
                  <a:cxn ang="0">
                    <a:pos x="T10" y="T11"/>
                  </a:cxn>
                </a:cxnLst>
                <a:rect l="0" t="0" r="r" b="b"/>
                <a:pathLst>
                  <a:path w="308" h="205">
                    <a:moveTo>
                      <a:pt x="296" y="0"/>
                    </a:moveTo>
                    <a:cubicBezTo>
                      <a:pt x="217" y="73"/>
                      <a:pt x="109" y="131"/>
                      <a:pt x="0" y="159"/>
                    </a:cubicBezTo>
                    <a:cubicBezTo>
                      <a:pt x="22" y="169"/>
                      <a:pt x="43" y="185"/>
                      <a:pt x="58" y="205"/>
                    </a:cubicBezTo>
                    <a:cubicBezTo>
                      <a:pt x="308" y="78"/>
                      <a:pt x="308" y="78"/>
                      <a:pt x="308" y="78"/>
                    </a:cubicBezTo>
                    <a:cubicBezTo>
                      <a:pt x="306" y="73"/>
                      <a:pt x="304" y="68"/>
                      <a:pt x="303" y="62"/>
                    </a:cubicBezTo>
                    <a:cubicBezTo>
                      <a:pt x="296" y="43"/>
                      <a:pt x="294" y="21"/>
                      <a:pt x="296" y="0"/>
                    </a:cubicBezTo>
                    <a:close/>
                  </a:path>
                </a:pathLst>
              </a:custGeom>
              <a:solidFill>
                <a:srgbClr val="BCBEC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3" name="Freeform 39">
                <a:extLst>
                  <a:ext uri="{FF2B5EF4-FFF2-40B4-BE49-F238E27FC236}">
                    <a16:creationId xmlns="" xmlns:a16="http://schemas.microsoft.com/office/drawing/2014/main" id="{D4EAABD5-E123-BF65-42D6-439A04EA066F}"/>
                  </a:ext>
                </a:extLst>
              </p:cNvPr>
              <p:cNvSpPr>
                <a:spLocks noEditPoints="1"/>
              </p:cNvSpPr>
              <p:nvPr/>
            </p:nvSpPr>
            <p:spPr bwMode="auto">
              <a:xfrm>
                <a:off x="3359150" y="3294063"/>
                <a:ext cx="6481763" cy="2954338"/>
              </a:xfrm>
              <a:custGeom>
                <a:avLst/>
                <a:gdLst>
                  <a:gd name="T0" fmla="*/ 150 w 2001"/>
                  <a:gd name="T1" fmla="*/ 144 h 912"/>
                  <a:gd name="T2" fmla="*/ 24 w 2001"/>
                  <a:gd name="T3" fmla="*/ 71 h 912"/>
                  <a:gd name="T4" fmla="*/ 5 w 2001"/>
                  <a:gd name="T5" fmla="*/ 41 h 912"/>
                  <a:gd name="T6" fmla="*/ 0 w 2001"/>
                  <a:gd name="T7" fmla="*/ 0 h 912"/>
                  <a:gd name="T8" fmla="*/ 157 w 2001"/>
                  <a:gd name="T9" fmla="*/ 90 h 912"/>
                  <a:gd name="T10" fmla="*/ 150 w 2001"/>
                  <a:gd name="T11" fmla="*/ 131 h 912"/>
                  <a:gd name="T12" fmla="*/ 150 w 2001"/>
                  <a:gd name="T13" fmla="*/ 144 h 912"/>
                  <a:gd name="T14" fmla="*/ 1136 w 2001"/>
                  <a:gd name="T15" fmla="*/ 655 h 912"/>
                  <a:gd name="T16" fmla="*/ 373 w 2001"/>
                  <a:gd name="T17" fmla="*/ 215 h 912"/>
                  <a:gd name="T18" fmla="*/ 376 w 2001"/>
                  <a:gd name="T19" fmla="*/ 243 h 912"/>
                  <a:gd name="T20" fmla="*/ 372 w 2001"/>
                  <a:gd name="T21" fmla="*/ 272 h 912"/>
                  <a:gd name="T22" fmla="*/ 1126 w 2001"/>
                  <a:gd name="T23" fmla="*/ 707 h 912"/>
                  <a:gd name="T24" fmla="*/ 1126 w 2001"/>
                  <a:gd name="T25" fmla="*/ 702 h 912"/>
                  <a:gd name="T26" fmla="*/ 1136 w 2001"/>
                  <a:gd name="T27" fmla="*/ 655 h 912"/>
                  <a:gd name="T28" fmla="*/ 1529 w 2001"/>
                  <a:gd name="T29" fmla="*/ 841 h 912"/>
                  <a:gd name="T30" fmla="*/ 1350 w 2001"/>
                  <a:gd name="T31" fmla="*/ 789 h 912"/>
                  <a:gd name="T32" fmla="*/ 1352 w 2001"/>
                  <a:gd name="T33" fmla="*/ 801 h 912"/>
                  <a:gd name="T34" fmla="*/ 1352 w 2001"/>
                  <a:gd name="T35" fmla="*/ 801 h 912"/>
                  <a:gd name="T36" fmla="*/ 1352 w 2001"/>
                  <a:gd name="T37" fmla="*/ 807 h 912"/>
                  <a:gd name="T38" fmla="*/ 1352 w 2001"/>
                  <a:gd name="T39" fmla="*/ 814 h 912"/>
                  <a:gd name="T40" fmla="*/ 1350 w 2001"/>
                  <a:gd name="T41" fmla="*/ 836 h 912"/>
                  <a:gd name="T42" fmla="*/ 1364 w 2001"/>
                  <a:gd name="T43" fmla="*/ 844 h 912"/>
                  <a:gd name="T44" fmla="*/ 1386 w 2001"/>
                  <a:gd name="T45" fmla="*/ 857 h 912"/>
                  <a:gd name="T46" fmla="*/ 1390 w 2001"/>
                  <a:gd name="T47" fmla="*/ 859 h 912"/>
                  <a:gd name="T48" fmla="*/ 1413 w 2001"/>
                  <a:gd name="T49" fmla="*/ 873 h 912"/>
                  <a:gd name="T50" fmla="*/ 1423 w 2001"/>
                  <a:gd name="T51" fmla="*/ 878 h 912"/>
                  <a:gd name="T52" fmla="*/ 1558 w 2001"/>
                  <a:gd name="T53" fmla="*/ 906 h 912"/>
                  <a:gd name="T54" fmla="*/ 1977 w 2001"/>
                  <a:gd name="T55" fmla="*/ 677 h 912"/>
                  <a:gd name="T56" fmla="*/ 2000 w 2001"/>
                  <a:gd name="T57" fmla="*/ 588 h 912"/>
                  <a:gd name="T58" fmla="*/ 1529 w 2001"/>
                  <a:gd name="T59" fmla="*/ 841 h 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001" h="912">
                    <a:moveTo>
                      <a:pt x="150" y="144"/>
                    </a:moveTo>
                    <a:cubicBezTo>
                      <a:pt x="24" y="71"/>
                      <a:pt x="24" y="71"/>
                      <a:pt x="24" y="71"/>
                    </a:cubicBezTo>
                    <a:cubicBezTo>
                      <a:pt x="15" y="65"/>
                      <a:pt x="7" y="53"/>
                      <a:pt x="5" y="41"/>
                    </a:cubicBezTo>
                    <a:cubicBezTo>
                      <a:pt x="3" y="28"/>
                      <a:pt x="1" y="14"/>
                      <a:pt x="0" y="0"/>
                    </a:cubicBezTo>
                    <a:cubicBezTo>
                      <a:pt x="157" y="90"/>
                      <a:pt x="157" y="90"/>
                      <a:pt x="157" y="90"/>
                    </a:cubicBezTo>
                    <a:cubicBezTo>
                      <a:pt x="152" y="102"/>
                      <a:pt x="150" y="115"/>
                      <a:pt x="150" y="131"/>
                    </a:cubicBezTo>
                    <a:cubicBezTo>
                      <a:pt x="150" y="135"/>
                      <a:pt x="150" y="139"/>
                      <a:pt x="150" y="144"/>
                    </a:cubicBezTo>
                    <a:close/>
                    <a:moveTo>
                      <a:pt x="1136" y="655"/>
                    </a:moveTo>
                    <a:cubicBezTo>
                      <a:pt x="373" y="215"/>
                      <a:pt x="373" y="215"/>
                      <a:pt x="373" y="215"/>
                    </a:cubicBezTo>
                    <a:cubicBezTo>
                      <a:pt x="375" y="224"/>
                      <a:pt x="376" y="234"/>
                      <a:pt x="376" y="243"/>
                    </a:cubicBezTo>
                    <a:cubicBezTo>
                      <a:pt x="376" y="253"/>
                      <a:pt x="374" y="263"/>
                      <a:pt x="372" y="272"/>
                    </a:cubicBezTo>
                    <a:cubicBezTo>
                      <a:pt x="1126" y="707"/>
                      <a:pt x="1126" y="707"/>
                      <a:pt x="1126" y="707"/>
                    </a:cubicBezTo>
                    <a:cubicBezTo>
                      <a:pt x="1126" y="705"/>
                      <a:pt x="1126" y="704"/>
                      <a:pt x="1126" y="702"/>
                    </a:cubicBezTo>
                    <a:cubicBezTo>
                      <a:pt x="1126" y="684"/>
                      <a:pt x="1130" y="668"/>
                      <a:pt x="1136" y="655"/>
                    </a:cubicBezTo>
                    <a:close/>
                    <a:moveTo>
                      <a:pt x="1529" y="841"/>
                    </a:moveTo>
                    <a:cubicBezTo>
                      <a:pt x="1454" y="843"/>
                      <a:pt x="1411" y="826"/>
                      <a:pt x="1350" y="789"/>
                    </a:cubicBezTo>
                    <a:cubicBezTo>
                      <a:pt x="1351" y="793"/>
                      <a:pt x="1351" y="797"/>
                      <a:pt x="1352" y="801"/>
                    </a:cubicBezTo>
                    <a:cubicBezTo>
                      <a:pt x="1352" y="801"/>
                      <a:pt x="1352" y="801"/>
                      <a:pt x="1352" y="801"/>
                    </a:cubicBezTo>
                    <a:cubicBezTo>
                      <a:pt x="1352" y="803"/>
                      <a:pt x="1352" y="805"/>
                      <a:pt x="1352" y="807"/>
                    </a:cubicBezTo>
                    <a:cubicBezTo>
                      <a:pt x="1352" y="810"/>
                      <a:pt x="1352" y="812"/>
                      <a:pt x="1352" y="814"/>
                    </a:cubicBezTo>
                    <a:cubicBezTo>
                      <a:pt x="1352" y="822"/>
                      <a:pt x="1351" y="829"/>
                      <a:pt x="1350" y="836"/>
                    </a:cubicBezTo>
                    <a:cubicBezTo>
                      <a:pt x="1355" y="839"/>
                      <a:pt x="1359" y="841"/>
                      <a:pt x="1364" y="844"/>
                    </a:cubicBezTo>
                    <a:cubicBezTo>
                      <a:pt x="1386" y="857"/>
                      <a:pt x="1386" y="857"/>
                      <a:pt x="1386" y="857"/>
                    </a:cubicBezTo>
                    <a:cubicBezTo>
                      <a:pt x="1387" y="858"/>
                      <a:pt x="1388" y="859"/>
                      <a:pt x="1390" y="859"/>
                    </a:cubicBezTo>
                    <a:cubicBezTo>
                      <a:pt x="1413" y="873"/>
                      <a:pt x="1413" y="873"/>
                      <a:pt x="1413" y="873"/>
                    </a:cubicBezTo>
                    <a:cubicBezTo>
                      <a:pt x="1416" y="875"/>
                      <a:pt x="1420" y="877"/>
                      <a:pt x="1423" y="878"/>
                    </a:cubicBezTo>
                    <a:cubicBezTo>
                      <a:pt x="1464" y="898"/>
                      <a:pt x="1502" y="912"/>
                      <a:pt x="1558" y="906"/>
                    </a:cubicBezTo>
                    <a:cubicBezTo>
                      <a:pt x="1670" y="894"/>
                      <a:pt x="1887" y="787"/>
                      <a:pt x="1977" y="677"/>
                    </a:cubicBezTo>
                    <a:cubicBezTo>
                      <a:pt x="1995" y="655"/>
                      <a:pt x="2001" y="621"/>
                      <a:pt x="2000" y="588"/>
                    </a:cubicBezTo>
                    <a:cubicBezTo>
                      <a:pt x="1930" y="691"/>
                      <a:pt x="1655" y="838"/>
                      <a:pt x="1529" y="841"/>
                    </a:cubicBezTo>
                    <a:close/>
                  </a:path>
                </a:pathLst>
              </a:custGeom>
              <a:solidFill>
                <a:srgbClr val="4A505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4" name="Freeform 40">
                <a:extLst>
                  <a:ext uri="{FF2B5EF4-FFF2-40B4-BE49-F238E27FC236}">
                    <a16:creationId xmlns="" xmlns:a16="http://schemas.microsoft.com/office/drawing/2014/main" id="{530AD50E-2CFC-492F-F7E2-469DDA090204}"/>
                  </a:ext>
                </a:extLst>
              </p:cNvPr>
              <p:cNvSpPr>
                <a:spLocks/>
              </p:cNvSpPr>
              <p:nvPr/>
            </p:nvSpPr>
            <p:spPr bwMode="auto">
              <a:xfrm>
                <a:off x="4638675" y="2824163"/>
                <a:ext cx="1616075" cy="1655763"/>
              </a:xfrm>
              <a:custGeom>
                <a:avLst/>
                <a:gdLst>
                  <a:gd name="T0" fmla="*/ 446 w 499"/>
                  <a:gd name="T1" fmla="*/ 494 h 511"/>
                  <a:gd name="T2" fmla="*/ 53 w 499"/>
                  <a:gd name="T3" fmla="*/ 267 h 511"/>
                  <a:gd name="T4" fmla="*/ 0 w 499"/>
                  <a:gd name="T5" fmla="*/ 184 h 511"/>
                  <a:gd name="T6" fmla="*/ 0 w 499"/>
                  <a:gd name="T7" fmla="*/ 39 h 511"/>
                  <a:gd name="T8" fmla="*/ 53 w 499"/>
                  <a:gd name="T9" fmla="*/ 17 h 511"/>
                  <a:gd name="T10" fmla="*/ 446 w 499"/>
                  <a:gd name="T11" fmla="*/ 243 h 511"/>
                  <a:gd name="T12" fmla="*/ 499 w 499"/>
                  <a:gd name="T13" fmla="*/ 327 h 511"/>
                  <a:gd name="T14" fmla="*/ 499 w 499"/>
                  <a:gd name="T15" fmla="*/ 472 h 511"/>
                  <a:gd name="T16" fmla="*/ 446 w 499"/>
                  <a:gd name="T17" fmla="*/ 494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9" h="511">
                    <a:moveTo>
                      <a:pt x="446" y="494"/>
                    </a:moveTo>
                    <a:cubicBezTo>
                      <a:pt x="53" y="267"/>
                      <a:pt x="53" y="267"/>
                      <a:pt x="53" y="267"/>
                    </a:cubicBezTo>
                    <a:cubicBezTo>
                      <a:pt x="23" y="250"/>
                      <a:pt x="0" y="213"/>
                      <a:pt x="0" y="184"/>
                    </a:cubicBezTo>
                    <a:cubicBezTo>
                      <a:pt x="0" y="39"/>
                      <a:pt x="0" y="39"/>
                      <a:pt x="0" y="39"/>
                    </a:cubicBezTo>
                    <a:cubicBezTo>
                      <a:pt x="0" y="10"/>
                      <a:pt x="23" y="0"/>
                      <a:pt x="53" y="17"/>
                    </a:cubicBezTo>
                    <a:cubicBezTo>
                      <a:pt x="446" y="243"/>
                      <a:pt x="446" y="243"/>
                      <a:pt x="446" y="243"/>
                    </a:cubicBezTo>
                    <a:cubicBezTo>
                      <a:pt x="475" y="260"/>
                      <a:pt x="499" y="298"/>
                      <a:pt x="499" y="327"/>
                    </a:cubicBezTo>
                    <a:cubicBezTo>
                      <a:pt x="499" y="472"/>
                      <a:pt x="499" y="472"/>
                      <a:pt x="499" y="472"/>
                    </a:cubicBezTo>
                    <a:cubicBezTo>
                      <a:pt x="499" y="501"/>
                      <a:pt x="475" y="511"/>
                      <a:pt x="446" y="494"/>
                    </a:cubicBezTo>
                    <a:close/>
                  </a:path>
                </a:pathLst>
              </a:custGeom>
              <a:solidFill>
                <a:srgbClr val="A7DEE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5" name="Freeform 41">
                <a:extLst>
                  <a:ext uri="{FF2B5EF4-FFF2-40B4-BE49-F238E27FC236}">
                    <a16:creationId xmlns="" xmlns:a16="http://schemas.microsoft.com/office/drawing/2014/main" id="{B8620212-A9AD-018F-1FF8-A1362D91E5E2}"/>
                  </a:ext>
                </a:extLst>
              </p:cNvPr>
              <p:cNvSpPr>
                <a:spLocks/>
              </p:cNvSpPr>
              <p:nvPr/>
            </p:nvSpPr>
            <p:spPr bwMode="auto">
              <a:xfrm>
                <a:off x="4638675" y="2824163"/>
                <a:ext cx="1509713" cy="842963"/>
              </a:xfrm>
              <a:custGeom>
                <a:avLst/>
                <a:gdLst>
                  <a:gd name="T0" fmla="*/ 9 w 466"/>
                  <a:gd name="T1" fmla="*/ 192 h 260"/>
                  <a:gd name="T2" fmla="*/ 9 w 466"/>
                  <a:gd name="T3" fmla="*/ 47 h 260"/>
                  <a:gd name="T4" fmla="*/ 62 w 466"/>
                  <a:gd name="T5" fmla="*/ 25 h 260"/>
                  <a:gd name="T6" fmla="*/ 455 w 466"/>
                  <a:gd name="T7" fmla="*/ 251 h 260"/>
                  <a:gd name="T8" fmla="*/ 466 w 466"/>
                  <a:gd name="T9" fmla="*/ 259 h 260"/>
                  <a:gd name="T10" fmla="*/ 446 w 466"/>
                  <a:gd name="T11" fmla="*/ 243 h 260"/>
                  <a:gd name="T12" fmla="*/ 53 w 466"/>
                  <a:gd name="T13" fmla="*/ 17 h 260"/>
                  <a:gd name="T14" fmla="*/ 0 w 466"/>
                  <a:gd name="T15" fmla="*/ 39 h 260"/>
                  <a:gd name="T16" fmla="*/ 0 w 466"/>
                  <a:gd name="T17" fmla="*/ 184 h 260"/>
                  <a:gd name="T18" fmla="*/ 42 w 466"/>
                  <a:gd name="T19" fmla="*/ 260 h 260"/>
                  <a:gd name="T20" fmla="*/ 9 w 466"/>
                  <a:gd name="T21" fmla="*/ 192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6" h="260">
                    <a:moveTo>
                      <a:pt x="9" y="192"/>
                    </a:moveTo>
                    <a:cubicBezTo>
                      <a:pt x="9" y="47"/>
                      <a:pt x="9" y="47"/>
                      <a:pt x="9" y="47"/>
                    </a:cubicBezTo>
                    <a:cubicBezTo>
                      <a:pt x="9" y="18"/>
                      <a:pt x="33" y="8"/>
                      <a:pt x="62" y="25"/>
                    </a:cubicBezTo>
                    <a:cubicBezTo>
                      <a:pt x="455" y="251"/>
                      <a:pt x="455" y="251"/>
                      <a:pt x="455" y="251"/>
                    </a:cubicBezTo>
                    <a:cubicBezTo>
                      <a:pt x="459" y="254"/>
                      <a:pt x="462" y="256"/>
                      <a:pt x="466" y="259"/>
                    </a:cubicBezTo>
                    <a:cubicBezTo>
                      <a:pt x="460" y="253"/>
                      <a:pt x="453" y="247"/>
                      <a:pt x="446" y="243"/>
                    </a:cubicBezTo>
                    <a:cubicBezTo>
                      <a:pt x="53" y="17"/>
                      <a:pt x="53" y="17"/>
                      <a:pt x="53" y="17"/>
                    </a:cubicBezTo>
                    <a:cubicBezTo>
                      <a:pt x="23" y="0"/>
                      <a:pt x="0" y="10"/>
                      <a:pt x="0" y="39"/>
                    </a:cubicBezTo>
                    <a:cubicBezTo>
                      <a:pt x="0" y="184"/>
                      <a:pt x="0" y="184"/>
                      <a:pt x="0" y="184"/>
                    </a:cubicBezTo>
                    <a:cubicBezTo>
                      <a:pt x="0" y="209"/>
                      <a:pt x="18" y="241"/>
                      <a:pt x="42" y="260"/>
                    </a:cubicBezTo>
                    <a:cubicBezTo>
                      <a:pt x="23" y="241"/>
                      <a:pt x="9" y="214"/>
                      <a:pt x="9" y="192"/>
                    </a:cubicBezTo>
                    <a:close/>
                  </a:path>
                </a:pathLst>
              </a:custGeom>
              <a:solidFill>
                <a:srgbClr val="85CAD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6" name="Freeform 42">
                <a:extLst>
                  <a:ext uri="{FF2B5EF4-FFF2-40B4-BE49-F238E27FC236}">
                    <a16:creationId xmlns="" xmlns:a16="http://schemas.microsoft.com/office/drawing/2014/main" id="{143E7918-8B7B-44BE-FD68-BB7F04EBB9DB}"/>
                  </a:ext>
                </a:extLst>
              </p:cNvPr>
              <p:cNvSpPr>
                <a:spLocks/>
              </p:cNvSpPr>
              <p:nvPr/>
            </p:nvSpPr>
            <p:spPr bwMode="auto">
              <a:xfrm>
                <a:off x="6572250" y="3987800"/>
                <a:ext cx="1363663" cy="1450975"/>
              </a:xfrm>
              <a:custGeom>
                <a:avLst/>
                <a:gdLst>
                  <a:gd name="T0" fmla="*/ 0 w 421"/>
                  <a:gd name="T1" fmla="*/ 191 h 448"/>
                  <a:gd name="T2" fmla="*/ 0 w 421"/>
                  <a:gd name="T3" fmla="*/ 36 h 448"/>
                  <a:gd name="T4" fmla="*/ 43 w 421"/>
                  <a:gd name="T5" fmla="*/ 11 h 448"/>
                  <a:gd name="T6" fmla="*/ 207 w 421"/>
                  <a:gd name="T7" fmla="*/ 105 h 448"/>
                  <a:gd name="T8" fmla="*/ 219 w 421"/>
                  <a:gd name="T9" fmla="*/ 119 h 448"/>
                  <a:gd name="T10" fmla="*/ 417 w 421"/>
                  <a:gd name="T11" fmla="*/ 437 h 448"/>
                  <a:gd name="T12" fmla="*/ 411 w 421"/>
                  <a:gd name="T13" fmla="*/ 445 h 448"/>
                  <a:gd name="T14" fmla="*/ 14 w 421"/>
                  <a:gd name="T15" fmla="*/ 216 h 448"/>
                  <a:gd name="T16" fmla="*/ 0 w 421"/>
                  <a:gd name="T17" fmla="*/ 191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1" h="448">
                    <a:moveTo>
                      <a:pt x="0" y="191"/>
                    </a:moveTo>
                    <a:cubicBezTo>
                      <a:pt x="0" y="36"/>
                      <a:pt x="0" y="36"/>
                      <a:pt x="0" y="36"/>
                    </a:cubicBezTo>
                    <a:cubicBezTo>
                      <a:pt x="0" y="13"/>
                      <a:pt x="24" y="0"/>
                      <a:pt x="43" y="11"/>
                    </a:cubicBezTo>
                    <a:cubicBezTo>
                      <a:pt x="207" y="105"/>
                      <a:pt x="207" y="105"/>
                      <a:pt x="207" y="105"/>
                    </a:cubicBezTo>
                    <a:cubicBezTo>
                      <a:pt x="213" y="109"/>
                      <a:pt x="217" y="113"/>
                      <a:pt x="219" y="119"/>
                    </a:cubicBezTo>
                    <a:cubicBezTo>
                      <a:pt x="269" y="235"/>
                      <a:pt x="337" y="345"/>
                      <a:pt x="417" y="437"/>
                    </a:cubicBezTo>
                    <a:cubicBezTo>
                      <a:pt x="421" y="441"/>
                      <a:pt x="416" y="448"/>
                      <a:pt x="411" y="445"/>
                    </a:cubicBezTo>
                    <a:cubicBezTo>
                      <a:pt x="14" y="216"/>
                      <a:pt x="14" y="216"/>
                      <a:pt x="14" y="216"/>
                    </a:cubicBezTo>
                    <a:cubicBezTo>
                      <a:pt x="5" y="211"/>
                      <a:pt x="0" y="201"/>
                      <a:pt x="0" y="191"/>
                    </a:cubicBezTo>
                    <a:close/>
                  </a:path>
                </a:pathLst>
              </a:custGeom>
              <a:solidFill>
                <a:srgbClr val="A7DEE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7" name="Freeform 43">
                <a:extLst>
                  <a:ext uri="{FF2B5EF4-FFF2-40B4-BE49-F238E27FC236}">
                    <a16:creationId xmlns="" xmlns:a16="http://schemas.microsoft.com/office/drawing/2014/main" id="{DE99A54C-D78D-D391-484D-3054DECCACAF}"/>
                  </a:ext>
                </a:extLst>
              </p:cNvPr>
              <p:cNvSpPr>
                <a:spLocks/>
              </p:cNvSpPr>
              <p:nvPr/>
            </p:nvSpPr>
            <p:spPr bwMode="auto">
              <a:xfrm>
                <a:off x="6572250" y="3987800"/>
                <a:ext cx="715963" cy="679450"/>
              </a:xfrm>
              <a:custGeom>
                <a:avLst/>
                <a:gdLst>
                  <a:gd name="T0" fmla="*/ 6 w 221"/>
                  <a:gd name="T1" fmla="*/ 202 h 210"/>
                  <a:gd name="T2" fmla="*/ 6 w 221"/>
                  <a:gd name="T3" fmla="*/ 47 h 210"/>
                  <a:gd name="T4" fmla="*/ 49 w 221"/>
                  <a:gd name="T5" fmla="*/ 22 h 210"/>
                  <a:gd name="T6" fmla="*/ 213 w 221"/>
                  <a:gd name="T7" fmla="*/ 117 h 210"/>
                  <a:gd name="T8" fmla="*/ 221 w 221"/>
                  <a:gd name="T9" fmla="*/ 124 h 210"/>
                  <a:gd name="T10" fmla="*/ 219 w 221"/>
                  <a:gd name="T11" fmla="*/ 119 h 210"/>
                  <a:gd name="T12" fmla="*/ 207 w 221"/>
                  <a:gd name="T13" fmla="*/ 105 h 210"/>
                  <a:gd name="T14" fmla="*/ 43 w 221"/>
                  <a:gd name="T15" fmla="*/ 11 h 210"/>
                  <a:gd name="T16" fmla="*/ 0 w 221"/>
                  <a:gd name="T17" fmla="*/ 36 h 210"/>
                  <a:gd name="T18" fmla="*/ 0 w 221"/>
                  <a:gd name="T19" fmla="*/ 191 h 210"/>
                  <a:gd name="T20" fmla="*/ 7 w 221"/>
                  <a:gd name="T21" fmla="*/ 210 h 210"/>
                  <a:gd name="T22" fmla="*/ 6 w 221"/>
                  <a:gd name="T23" fmla="*/ 202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1" h="210">
                    <a:moveTo>
                      <a:pt x="6" y="202"/>
                    </a:moveTo>
                    <a:cubicBezTo>
                      <a:pt x="6" y="47"/>
                      <a:pt x="6" y="47"/>
                      <a:pt x="6" y="47"/>
                    </a:cubicBezTo>
                    <a:cubicBezTo>
                      <a:pt x="6" y="25"/>
                      <a:pt x="30" y="11"/>
                      <a:pt x="49" y="22"/>
                    </a:cubicBezTo>
                    <a:cubicBezTo>
                      <a:pt x="213" y="117"/>
                      <a:pt x="213" y="117"/>
                      <a:pt x="213" y="117"/>
                    </a:cubicBezTo>
                    <a:cubicBezTo>
                      <a:pt x="216" y="118"/>
                      <a:pt x="219" y="121"/>
                      <a:pt x="221" y="124"/>
                    </a:cubicBezTo>
                    <a:cubicBezTo>
                      <a:pt x="221" y="122"/>
                      <a:pt x="220" y="121"/>
                      <a:pt x="219" y="119"/>
                    </a:cubicBezTo>
                    <a:cubicBezTo>
                      <a:pt x="217" y="113"/>
                      <a:pt x="213" y="109"/>
                      <a:pt x="207" y="105"/>
                    </a:cubicBezTo>
                    <a:cubicBezTo>
                      <a:pt x="43" y="11"/>
                      <a:pt x="43" y="11"/>
                      <a:pt x="43" y="11"/>
                    </a:cubicBezTo>
                    <a:cubicBezTo>
                      <a:pt x="24" y="0"/>
                      <a:pt x="0" y="13"/>
                      <a:pt x="0" y="36"/>
                    </a:cubicBezTo>
                    <a:cubicBezTo>
                      <a:pt x="0" y="191"/>
                      <a:pt x="0" y="191"/>
                      <a:pt x="0" y="191"/>
                    </a:cubicBezTo>
                    <a:cubicBezTo>
                      <a:pt x="0" y="198"/>
                      <a:pt x="2" y="205"/>
                      <a:pt x="7" y="210"/>
                    </a:cubicBezTo>
                    <a:cubicBezTo>
                      <a:pt x="6" y="207"/>
                      <a:pt x="6" y="205"/>
                      <a:pt x="6" y="202"/>
                    </a:cubicBezTo>
                    <a:close/>
                  </a:path>
                </a:pathLst>
              </a:custGeom>
              <a:solidFill>
                <a:srgbClr val="85CAD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8" name="Freeform 44">
                <a:extLst>
                  <a:ext uri="{FF2B5EF4-FFF2-40B4-BE49-F238E27FC236}">
                    <a16:creationId xmlns="" xmlns:a16="http://schemas.microsoft.com/office/drawing/2014/main" id="{569661AC-7241-41AB-53A0-C157A12B83B8}"/>
                  </a:ext>
                </a:extLst>
              </p:cNvPr>
              <p:cNvSpPr>
                <a:spLocks/>
              </p:cNvSpPr>
              <p:nvPr/>
            </p:nvSpPr>
            <p:spPr bwMode="auto">
              <a:xfrm>
                <a:off x="7259638" y="4340225"/>
                <a:ext cx="49213" cy="742950"/>
              </a:xfrm>
              <a:custGeom>
                <a:avLst/>
                <a:gdLst>
                  <a:gd name="T0" fmla="*/ 15 w 15"/>
                  <a:gd name="T1" fmla="*/ 27 h 229"/>
                  <a:gd name="T2" fmla="*/ 15 w 15"/>
                  <a:gd name="T3" fmla="*/ 229 h 229"/>
                  <a:gd name="T4" fmla="*/ 0 w 15"/>
                  <a:gd name="T5" fmla="*/ 221 h 229"/>
                  <a:gd name="T6" fmla="*/ 0 w 15"/>
                  <a:gd name="T7" fmla="*/ 0 h 229"/>
                  <a:gd name="T8" fmla="*/ 7 w 15"/>
                  <a:gd name="T9" fmla="*/ 10 h 229"/>
                  <a:gd name="T10" fmla="*/ 15 w 15"/>
                  <a:gd name="T11" fmla="*/ 27 h 229"/>
                </a:gdLst>
                <a:ahLst/>
                <a:cxnLst>
                  <a:cxn ang="0">
                    <a:pos x="T0" y="T1"/>
                  </a:cxn>
                  <a:cxn ang="0">
                    <a:pos x="T2" y="T3"/>
                  </a:cxn>
                  <a:cxn ang="0">
                    <a:pos x="T4" y="T5"/>
                  </a:cxn>
                  <a:cxn ang="0">
                    <a:pos x="T6" y="T7"/>
                  </a:cxn>
                  <a:cxn ang="0">
                    <a:pos x="T8" y="T9"/>
                  </a:cxn>
                  <a:cxn ang="0">
                    <a:pos x="T10" y="T11"/>
                  </a:cxn>
                </a:cxnLst>
                <a:rect l="0" t="0" r="r" b="b"/>
                <a:pathLst>
                  <a:path w="15" h="229">
                    <a:moveTo>
                      <a:pt x="15" y="27"/>
                    </a:moveTo>
                    <a:cubicBezTo>
                      <a:pt x="15" y="229"/>
                      <a:pt x="15" y="229"/>
                      <a:pt x="15" y="229"/>
                    </a:cubicBezTo>
                    <a:cubicBezTo>
                      <a:pt x="0" y="221"/>
                      <a:pt x="0" y="221"/>
                      <a:pt x="0" y="221"/>
                    </a:cubicBezTo>
                    <a:cubicBezTo>
                      <a:pt x="0" y="0"/>
                      <a:pt x="0" y="0"/>
                      <a:pt x="0" y="0"/>
                    </a:cubicBezTo>
                    <a:cubicBezTo>
                      <a:pt x="3" y="3"/>
                      <a:pt x="6" y="6"/>
                      <a:pt x="7" y="10"/>
                    </a:cubicBezTo>
                    <a:cubicBezTo>
                      <a:pt x="10" y="16"/>
                      <a:pt x="12" y="21"/>
                      <a:pt x="15" y="27"/>
                    </a:cubicBezTo>
                    <a:close/>
                  </a:path>
                </a:pathLst>
              </a:custGeom>
              <a:solidFill>
                <a:srgbClr val="85CAD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9" name="Freeform 45">
                <a:extLst>
                  <a:ext uri="{FF2B5EF4-FFF2-40B4-BE49-F238E27FC236}">
                    <a16:creationId xmlns="" xmlns:a16="http://schemas.microsoft.com/office/drawing/2014/main" id="{93645295-BE49-897C-0F38-08236F7E4CC1}"/>
                  </a:ext>
                </a:extLst>
              </p:cNvPr>
              <p:cNvSpPr>
                <a:spLocks/>
              </p:cNvSpPr>
              <p:nvPr/>
            </p:nvSpPr>
            <p:spPr bwMode="auto">
              <a:xfrm>
                <a:off x="3748088" y="2474913"/>
                <a:ext cx="569913" cy="635000"/>
              </a:xfrm>
              <a:custGeom>
                <a:avLst/>
                <a:gdLst>
                  <a:gd name="T0" fmla="*/ 359 w 359"/>
                  <a:gd name="T1" fmla="*/ 273 h 400"/>
                  <a:gd name="T2" fmla="*/ 317 w 359"/>
                  <a:gd name="T3" fmla="*/ 161 h 400"/>
                  <a:gd name="T4" fmla="*/ 229 w 359"/>
                  <a:gd name="T5" fmla="*/ 153 h 400"/>
                  <a:gd name="T6" fmla="*/ 229 w 359"/>
                  <a:gd name="T7" fmla="*/ 55 h 400"/>
                  <a:gd name="T8" fmla="*/ 131 w 359"/>
                  <a:gd name="T9" fmla="*/ 0 h 400"/>
                  <a:gd name="T10" fmla="*/ 131 w 359"/>
                  <a:gd name="T11" fmla="*/ 96 h 400"/>
                  <a:gd name="T12" fmla="*/ 43 w 359"/>
                  <a:gd name="T13" fmla="*/ 2 h 400"/>
                  <a:gd name="T14" fmla="*/ 0 w 359"/>
                  <a:gd name="T15" fmla="*/ 65 h 400"/>
                  <a:gd name="T16" fmla="*/ 68 w 359"/>
                  <a:gd name="T17" fmla="*/ 136 h 400"/>
                  <a:gd name="T18" fmla="*/ 8 w 359"/>
                  <a:gd name="T19" fmla="*/ 132 h 400"/>
                  <a:gd name="T20" fmla="*/ 49 w 359"/>
                  <a:gd name="T21" fmla="*/ 245 h 400"/>
                  <a:gd name="T22" fmla="*/ 131 w 359"/>
                  <a:gd name="T23" fmla="*/ 251 h 400"/>
                  <a:gd name="T24" fmla="*/ 131 w 359"/>
                  <a:gd name="T25" fmla="*/ 343 h 400"/>
                  <a:gd name="T26" fmla="*/ 229 w 359"/>
                  <a:gd name="T27" fmla="*/ 400 h 400"/>
                  <a:gd name="T28" fmla="*/ 229 w 359"/>
                  <a:gd name="T29" fmla="*/ 308 h 400"/>
                  <a:gd name="T30" fmla="*/ 310 w 359"/>
                  <a:gd name="T31" fmla="*/ 394 h 400"/>
                  <a:gd name="T32" fmla="*/ 353 w 359"/>
                  <a:gd name="T33" fmla="*/ 330 h 400"/>
                  <a:gd name="T34" fmla="*/ 292 w 359"/>
                  <a:gd name="T35" fmla="*/ 267 h 400"/>
                  <a:gd name="T36" fmla="*/ 359 w 359"/>
                  <a:gd name="T37" fmla="*/ 273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59" h="400">
                    <a:moveTo>
                      <a:pt x="359" y="273"/>
                    </a:moveTo>
                    <a:lnTo>
                      <a:pt x="317" y="161"/>
                    </a:lnTo>
                    <a:lnTo>
                      <a:pt x="229" y="153"/>
                    </a:lnTo>
                    <a:lnTo>
                      <a:pt x="229" y="55"/>
                    </a:lnTo>
                    <a:lnTo>
                      <a:pt x="131" y="0"/>
                    </a:lnTo>
                    <a:lnTo>
                      <a:pt x="131" y="96"/>
                    </a:lnTo>
                    <a:lnTo>
                      <a:pt x="43" y="2"/>
                    </a:lnTo>
                    <a:lnTo>
                      <a:pt x="0" y="65"/>
                    </a:lnTo>
                    <a:lnTo>
                      <a:pt x="68" y="136"/>
                    </a:lnTo>
                    <a:lnTo>
                      <a:pt x="8" y="132"/>
                    </a:lnTo>
                    <a:lnTo>
                      <a:pt x="49" y="245"/>
                    </a:lnTo>
                    <a:lnTo>
                      <a:pt x="131" y="251"/>
                    </a:lnTo>
                    <a:lnTo>
                      <a:pt x="131" y="343"/>
                    </a:lnTo>
                    <a:lnTo>
                      <a:pt x="229" y="400"/>
                    </a:lnTo>
                    <a:lnTo>
                      <a:pt x="229" y="308"/>
                    </a:lnTo>
                    <a:lnTo>
                      <a:pt x="310" y="394"/>
                    </a:lnTo>
                    <a:lnTo>
                      <a:pt x="353" y="330"/>
                    </a:lnTo>
                    <a:lnTo>
                      <a:pt x="292" y="267"/>
                    </a:lnTo>
                    <a:lnTo>
                      <a:pt x="359" y="273"/>
                    </a:lnTo>
                    <a:close/>
                  </a:path>
                </a:pathLst>
              </a:custGeom>
              <a:solidFill>
                <a:srgbClr val="0757B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0" name="Freeform 46">
                <a:extLst>
                  <a:ext uri="{FF2B5EF4-FFF2-40B4-BE49-F238E27FC236}">
                    <a16:creationId xmlns="" xmlns:a16="http://schemas.microsoft.com/office/drawing/2014/main" id="{F56DB4BA-44A6-8437-9642-F5000676A5B8}"/>
                  </a:ext>
                </a:extLst>
              </p:cNvPr>
              <p:cNvSpPr>
                <a:spLocks noEditPoints="1"/>
              </p:cNvSpPr>
              <p:nvPr/>
            </p:nvSpPr>
            <p:spPr bwMode="auto">
              <a:xfrm>
                <a:off x="3975100" y="2578100"/>
                <a:ext cx="120650" cy="417513"/>
              </a:xfrm>
              <a:custGeom>
                <a:avLst/>
                <a:gdLst>
                  <a:gd name="T0" fmla="*/ 15 w 37"/>
                  <a:gd name="T1" fmla="*/ 66 h 129"/>
                  <a:gd name="T2" fmla="*/ 17 w 37"/>
                  <a:gd name="T3" fmla="*/ 32 h 129"/>
                  <a:gd name="T4" fmla="*/ 21 w 37"/>
                  <a:gd name="T5" fmla="*/ 67 h 129"/>
                  <a:gd name="T6" fmla="*/ 29 w 37"/>
                  <a:gd name="T7" fmla="*/ 110 h 129"/>
                  <a:gd name="T8" fmla="*/ 21 w 37"/>
                  <a:gd name="T9" fmla="*/ 104 h 129"/>
                  <a:gd name="T10" fmla="*/ 24 w 37"/>
                  <a:gd name="T11" fmla="*/ 109 h 129"/>
                  <a:gd name="T12" fmla="*/ 24 w 37"/>
                  <a:gd name="T13" fmla="*/ 110 h 129"/>
                  <a:gd name="T14" fmla="*/ 8 w 37"/>
                  <a:gd name="T15" fmla="*/ 111 h 129"/>
                  <a:gd name="T16" fmla="*/ 30 w 37"/>
                  <a:gd name="T17" fmla="*/ 113 h 129"/>
                  <a:gd name="T18" fmla="*/ 26 w 37"/>
                  <a:gd name="T19" fmla="*/ 13 h 129"/>
                  <a:gd name="T20" fmla="*/ 10 w 37"/>
                  <a:gd name="T21" fmla="*/ 4 h 129"/>
                  <a:gd name="T22" fmla="*/ 14 w 37"/>
                  <a:gd name="T23" fmla="*/ 16 h 129"/>
                  <a:gd name="T24" fmla="*/ 22 w 37"/>
                  <a:gd name="T25" fmla="*/ 20 h 129"/>
                  <a:gd name="T26" fmla="*/ 26 w 37"/>
                  <a:gd name="T27" fmla="*/ 13 h 129"/>
                  <a:gd name="T28" fmla="*/ 22 w 37"/>
                  <a:gd name="T29" fmla="*/ 52 h 129"/>
                  <a:gd name="T30" fmla="*/ 24 w 37"/>
                  <a:gd name="T31" fmla="*/ 66 h 129"/>
                  <a:gd name="T32" fmla="*/ 24 w 37"/>
                  <a:gd name="T33" fmla="*/ 67 h 129"/>
                  <a:gd name="T34" fmla="*/ 24 w 37"/>
                  <a:gd name="T35" fmla="*/ 67 h 129"/>
                  <a:gd name="T36" fmla="*/ 18 w 37"/>
                  <a:gd name="T37" fmla="*/ 69 h 129"/>
                  <a:gd name="T38" fmla="*/ 1 w 37"/>
                  <a:gd name="T39" fmla="*/ 74 h 129"/>
                  <a:gd name="T40" fmla="*/ 1 w 37"/>
                  <a:gd name="T41" fmla="*/ 74 h 129"/>
                  <a:gd name="T42" fmla="*/ 1 w 37"/>
                  <a:gd name="T43" fmla="*/ 75 h 129"/>
                  <a:gd name="T44" fmla="*/ 14 w 37"/>
                  <a:gd name="T45" fmla="*/ 89 h 129"/>
                  <a:gd name="T46" fmla="*/ 9 w 37"/>
                  <a:gd name="T47" fmla="*/ 79 h 129"/>
                  <a:gd name="T48" fmla="*/ 13 w 37"/>
                  <a:gd name="T49" fmla="*/ 77 h 129"/>
                  <a:gd name="T50" fmla="*/ 33 w 37"/>
                  <a:gd name="T51" fmla="*/ 75 h 129"/>
                  <a:gd name="T52" fmla="*/ 33 w 37"/>
                  <a:gd name="T53" fmla="*/ 73 h 129"/>
                  <a:gd name="T54" fmla="*/ 33 w 37"/>
                  <a:gd name="T55" fmla="*/ 72 h 129"/>
                  <a:gd name="T56" fmla="*/ 33 w 37"/>
                  <a:gd name="T57" fmla="*/ 72 h 129"/>
                  <a:gd name="T58" fmla="*/ 33 w 37"/>
                  <a:gd name="T59" fmla="*/ 70 h 129"/>
                  <a:gd name="T60" fmla="*/ 18 w 37"/>
                  <a:gd name="T61" fmla="*/ 79 h 129"/>
                  <a:gd name="T62" fmla="*/ 16 w 37"/>
                  <a:gd name="T63" fmla="*/ 110 h 129"/>
                  <a:gd name="T64" fmla="*/ 21 w 37"/>
                  <a:gd name="T65" fmla="*/ 80 h 129"/>
                  <a:gd name="T66" fmla="*/ 16 w 37"/>
                  <a:gd name="T67" fmla="*/ 120 h 129"/>
                  <a:gd name="T68" fmla="*/ 19 w 37"/>
                  <a:gd name="T69" fmla="*/ 129 h 129"/>
                  <a:gd name="T70" fmla="*/ 17 w 37"/>
                  <a:gd name="T71" fmla="*/ 120 h 129"/>
                  <a:gd name="T72" fmla="*/ 30 w 37"/>
                  <a:gd name="T73" fmla="*/ 38 h 129"/>
                  <a:gd name="T74" fmla="*/ 13 w 37"/>
                  <a:gd name="T75" fmla="*/ 29 h 129"/>
                  <a:gd name="T76" fmla="*/ 10 w 37"/>
                  <a:gd name="T77" fmla="*/ 34 h 129"/>
                  <a:gd name="T78" fmla="*/ 13 w 37"/>
                  <a:gd name="T79" fmla="*/ 42 h 129"/>
                  <a:gd name="T80" fmla="*/ 0 w 37"/>
                  <a:gd name="T81" fmla="*/ 29 h 129"/>
                  <a:gd name="T82" fmla="*/ 12 w 37"/>
                  <a:gd name="T83" fmla="*/ 17 h 129"/>
                  <a:gd name="T84" fmla="*/ 37 w 37"/>
                  <a:gd name="T85" fmla="*/ 36 h 129"/>
                  <a:gd name="T86" fmla="*/ 29 w 37"/>
                  <a:gd name="T87" fmla="*/ 2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7" h="129">
                    <a:moveTo>
                      <a:pt x="15" y="66"/>
                    </a:moveTo>
                    <a:cubicBezTo>
                      <a:pt x="15" y="66"/>
                      <a:pt x="15" y="66"/>
                      <a:pt x="15" y="66"/>
                    </a:cubicBezTo>
                    <a:cubicBezTo>
                      <a:pt x="14" y="31"/>
                      <a:pt x="14" y="31"/>
                      <a:pt x="14" y="31"/>
                    </a:cubicBezTo>
                    <a:cubicBezTo>
                      <a:pt x="15" y="31"/>
                      <a:pt x="16" y="32"/>
                      <a:pt x="17" y="32"/>
                    </a:cubicBezTo>
                    <a:cubicBezTo>
                      <a:pt x="18" y="33"/>
                      <a:pt x="20" y="34"/>
                      <a:pt x="22" y="34"/>
                    </a:cubicBezTo>
                    <a:cubicBezTo>
                      <a:pt x="21" y="67"/>
                      <a:pt x="21" y="67"/>
                      <a:pt x="21" y="67"/>
                    </a:cubicBezTo>
                    <a:cubicBezTo>
                      <a:pt x="19" y="67"/>
                      <a:pt x="17" y="67"/>
                      <a:pt x="15" y="66"/>
                    </a:cubicBezTo>
                    <a:close/>
                    <a:moveTo>
                      <a:pt x="29" y="110"/>
                    </a:moveTo>
                    <a:cubicBezTo>
                      <a:pt x="28" y="105"/>
                      <a:pt x="25" y="100"/>
                      <a:pt x="21" y="96"/>
                    </a:cubicBezTo>
                    <a:cubicBezTo>
                      <a:pt x="21" y="104"/>
                      <a:pt x="21" y="104"/>
                      <a:pt x="21" y="104"/>
                    </a:cubicBezTo>
                    <a:cubicBezTo>
                      <a:pt x="22" y="106"/>
                      <a:pt x="23" y="107"/>
                      <a:pt x="23" y="108"/>
                    </a:cubicBezTo>
                    <a:cubicBezTo>
                      <a:pt x="23" y="108"/>
                      <a:pt x="24" y="109"/>
                      <a:pt x="24" y="109"/>
                    </a:cubicBezTo>
                    <a:cubicBezTo>
                      <a:pt x="24" y="109"/>
                      <a:pt x="24" y="109"/>
                      <a:pt x="24" y="109"/>
                    </a:cubicBezTo>
                    <a:cubicBezTo>
                      <a:pt x="24" y="109"/>
                      <a:pt x="24" y="110"/>
                      <a:pt x="24" y="110"/>
                    </a:cubicBezTo>
                    <a:cubicBezTo>
                      <a:pt x="23" y="113"/>
                      <a:pt x="19" y="112"/>
                      <a:pt x="16" y="112"/>
                    </a:cubicBezTo>
                    <a:cubicBezTo>
                      <a:pt x="13" y="112"/>
                      <a:pt x="11" y="111"/>
                      <a:pt x="8" y="111"/>
                    </a:cubicBezTo>
                    <a:cubicBezTo>
                      <a:pt x="5" y="111"/>
                      <a:pt x="8" y="117"/>
                      <a:pt x="11" y="117"/>
                    </a:cubicBezTo>
                    <a:cubicBezTo>
                      <a:pt x="18" y="118"/>
                      <a:pt x="29" y="122"/>
                      <a:pt x="30" y="113"/>
                    </a:cubicBezTo>
                    <a:cubicBezTo>
                      <a:pt x="30" y="112"/>
                      <a:pt x="30" y="111"/>
                      <a:pt x="29" y="110"/>
                    </a:cubicBezTo>
                    <a:close/>
                    <a:moveTo>
                      <a:pt x="26" y="13"/>
                    </a:moveTo>
                    <a:cubicBezTo>
                      <a:pt x="26" y="10"/>
                      <a:pt x="22" y="5"/>
                      <a:pt x="18" y="3"/>
                    </a:cubicBezTo>
                    <a:cubicBezTo>
                      <a:pt x="13" y="0"/>
                      <a:pt x="10" y="1"/>
                      <a:pt x="10" y="4"/>
                    </a:cubicBezTo>
                    <a:cubicBezTo>
                      <a:pt x="10" y="6"/>
                      <a:pt x="11" y="9"/>
                      <a:pt x="14" y="12"/>
                    </a:cubicBezTo>
                    <a:cubicBezTo>
                      <a:pt x="14" y="16"/>
                      <a:pt x="14" y="16"/>
                      <a:pt x="14" y="16"/>
                    </a:cubicBezTo>
                    <a:cubicBezTo>
                      <a:pt x="14" y="16"/>
                      <a:pt x="14" y="16"/>
                      <a:pt x="14" y="16"/>
                    </a:cubicBezTo>
                    <a:cubicBezTo>
                      <a:pt x="17" y="17"/>
                      <a:pt x="20" y="19"/>
                      <a:pt x="22" y="20"/>
                    </a:cubicBezTo>
                    <a:cubicBezTo>
                      <a:pt x="22" y="17"/>
                      <a:pt x="22" y="17"/>
                      <a:pt x="22" y="17"/>
                    </a:cubicBezTo>
                    <a:cubicBezTo>
                      <a:pt x="24" y="17"/>
                      <a:pt x="26" y="16"/>
                      <a:pt x="26" y="13"/>
                    </a:cubicBezTo>
                    <a:close/>
                    <a:moveTo>
                      <a:pt x="33" y="70"/>
                    </a:moveTo>
                    <a:cubicBezTo>
                      <a:pt x="33" y="64"/>
                      <a:pt x="27" y="57"/>
                      <a:pt x="22" y="52"/>
                    </a:cubicBezTo>
                    <a:cubicBezTo>
                      <a:pt x="22" y="62"/>
                      <a:pt x="22" y="62"/>
                      <a:pt x="22" y="62"/>
                    </a:cubicBezTo>
                    <a:cubicBezTo>
                      <a:pt x="23" y="63"/>
                      <a:pt x="24" y="65"/>
                      <a:pt x="24" y="66"/>
                    </a:cubicBezTo>
                    <a:cubicBezTo>
                      <a:pt x="24" y="66"/>
                      <a:pt x="24" y="66"/>
                      <a:pt x="24" y="66"/>
                    </a:cubicBezTo>
                    <a:cubicBezTo>
                      <a:pt x="24" y="66"/>
                      <a:pt x="24" y="67"/>
                      <a:pt x="24" y="67"/>
                    </a:cubicBezTo>
                    <a:cubicBezTo>
                      <a:pt x="24" y="67"/>
                      <a:pt x="24" y="67"/>
                      <a:pt x="24" y="67"/>
                    </a:cubicBezTo>
                    <a:cubicBezTo>
                      <a:pt x="24" y="67"/>
                      <a:pt x="24" y="67"/>
                      <a:pt x="24" y="67"/>
                    </a:cubicBezTo>
                    <a:cubicBezTo>
                      <a:pt x="24" y="67"/>
                      <a:pt x="24" y="67"/>
                      <a:pt x="24" y="67"/>
                    </a:cubicBezTo>
                    <a:cubicBezTo>
                      <a:pt x="24" y="69"/>
                      <a:pt x="20" y="69"/>
                      <a:pt x="18" y="69"/>
                    </a:cubicBezTo>
                    <a:cubicBezTo>
                      <a:pt x="16" y="68"/>
                      <a:pt x="13" y="68"/>
                      <a:pt x="10" y="67"/>
                    </a:cubicBezTo>
                    <a:cubicBezTo>
                      <a:pt x="5" y="67"/>
                      <a:pt x="1" y="68"/>
                      <a:pt x="1" y="74"/>
                    </a:cubicBezTo>
                    <a:cubicBezTo>
                      <a:pt x="1" y="74"/>
                      <a:pt x="1" y="74"/>
                      <a:pt x="1" y="74"/>
                    </a:cubicBezTo>
                    <a:cubicBezTo>
                      <a:pt x="1" y="74"/>
                      <a:pt x="1" y="74"/>
                      <a:pt x="1" y="74"/>
                    </a:cubicBezTo>
                    <a:cubicBezTo>
                      <a:pt x="1" y="75"/>
                      <a:pt x="1" y="75"/>
                      <a:pt x="1" y="75"/>
                    </a:cubicBezTo>
                    <a:cubicBezTo>
                      <a:pt x="1" y="75"/>
                      <a:pt x="1" y="75"/>
                      <a:pt x="1" y="75"/>
                    </a:cubicBezTo>
                    <a:cubicBezTo>
                      <a:pt x="1" y="83"/>
                      <a:pt x="9" y="91"/>
                      <a:pt x="15" y="97"/>
                    </a:cubicBezTo>
                    <a:cubicBezTo>
                      <a:pt x="14" y="89"/>
                      <a:pt x="14" y="89"/>
                      <a:pt x="14" y="89"/>
                    </a:cubicBezTo>
                    <a:cubicBezTo>
                      <a:pt x="12" y="86"/>
                      <a:pt x="9" y="82"/>
                      <a:pt x="9" y="79"/>
                    </a:cubicBezTo>
                    <a:cubicBezTo>
                      <a:pt x="9" y="79"/>
                      <a:pt x="9" y="79"/>
                      <a:pt x="9" y="79"/>
                    </a:cubicBezTo>
                    <a:cubicBezTo>
                      <a:pt x="9" y="79"/>
                      <a:pt x="9" y="79"/>
                      <a:pt x="9" y="79"/>
                    </a:cubicBezTo>
                    <a:cubicBezTo>
                      <a:pt x="9" y="76"/>
                      <a:pt x="11" y="76"/>
                      <a:pt x="13" y="77"/>
                    </a:cubicBezTo>
                    <a:cubicBezTo>
                      <a:pt x="16" y="77"/>
                      <a:pt x="18" y="78"/>
                      <a:pt x="21" y="78"/>
                    </a:cubicBezTo>
                    <a:cubicBezTo>
                      <a:pt x="26" y="79"/>
                      <a:pt x="31" y="79"/>
                      <a:pt x="33" y="75"/>
                    </a:cubicBezTo>
                    <a:cubicBezTo>
                      <a:pt x="33" y="75"/>
                      <a:pt x="33" y="74"/>
                      <a:pt x="33" y="74"/>
                    </a:cubicBezTo>
                    <a:cubicBezTo>
                      <a:pt x="33" y="73"/>
                      <a:pt x="33" y="73"/>
                      <a:pt x="33" y="73"/>
                    </a:cubicBezTo>
                    <a:cubicBezTo>
                      <a:pt x="33" y="73"/>
                      <a:pt x="33" y="73"/>
                      <a:pt x="33" y="73"/>
                    </a:cubicBezTo>
                    <a:cubicBezTo>
                      <a:pt x="33" y="72"/>
                      <a:pt x="33" y="72"/>
                      <a:pt x="33" y="72"/>
                    </a:cubicBezTo>
                    <a:cubicBezTo>
                      <a:pt x="33" y="72"/>
                      <a:pt x="33" y="72"/>
                      <a:pt x="33" y="72"/>
                    </a:cubicBezTo>
                    <a:cubicBezTo>
                      <a:pt x="33" y="72"/>
                      <a:pt x="33" y="72"/>
                      <a:pt x="33" y="72"/>
                    </a:cubicBezTo>
                    <a:cubicBezTo>
                      <a:pt x="33" y="71"/>
                      <a:pt x="33" y="71"/>
                      <a:pt x="33" y="71"/>
                    </a:cubicBezTo>
                    <a:cubicBezTo>
                      <a:pt x="33" y="71"/>
                      <a:pt x="33" y="70"/>
                      <a:pt x="33" y="70"/>
                    </a:cubicBezTo>
                    <a:close/>
                    <a:moveTo>
                      <a:pt x="21" y="80"/>
                    </a:moveTo>
                    <a:cubicBezTo>
                      <a:pt x="20" y="80"/>
                      <a:pt x="19" y="79"/>
                      <a:pt x="18" y="79"/>
                    </a:cubicBezTo>
                    <a:cubicBezTo>
                      <a:pt x="17" y="79"/>
                      <a:pt x="16" y="79"/>
                      <a:pt x="15" y="79"/>
                    </a:cubicBezTo>
                    <a:cubicBezTo>
                      <a:pt x="16" y="110"/>
                      <a:pt x="16" y="110"/>
                      <a:pt x="16" y="110"/>
                    </a:cubicBezTo>
                    <a:cubicBezTo>
                      <a:pt x="17" y="110"/>
                      <a:pt x="18" y="110"/>
                      <a:pt x="20" y="110"/>
                    </a:cubicBezTo>
                    <a:lnTo>
                      <a:pt x="21" y="80"/>
                    </a:lnTo>
                    <a:close/>
                    <a:moveTo>
                      <a:pt x="17" y="120"/>
                    </a:moveTo>
                    <a:cubicBezTo>
                      <a:pt x="16" y="120"/>
                      <a:pt x="16" y="120"/>
                      <a:pt x="16" y="120"/>
                    </a:cubicBezTo>
                    <a:cubicBezTo>
                      <a:pt x="16" y="127"/>
                      <a:pt x="16" y="127"/>
                      <a:pt x="16" y="127"/>
                    </a:cubicBezTo>
                    <a:cubicBezTo>
                      <a:pt x="19" y="129"/>
                      <a:pt x="19" y="129"/>
                      <a:pt x="19" y="129"/>
                    </a:cubicBezTo>
                    <a:cubicBezTo>
                      <a:pt x="20" y="120"/>
                      <a:pt x="20" y="120"/>
                      <a:pt x="20" y="120"/>
                    </a:cubicBezTo>
                    <a:cubicBezTo>
                      <a:pt x="19" y="120"/>
                      <a:pt x="18" y="120"/>
                      <a:pt x="17" y="120"/>
                    </a:cubicBezTo>
                    <a:close/>
                    <a:moveTo>
                      <a:pt x="37" y="36"/>
                    </a:moveTo>
                    <a:cubicBezTo>
                      <a:pt x="36" y="39"/>
                      <a:pt x="33" y="40"/>
                      <a:pt x="30" y="38"/>
                    </a:cubicBezTo>
                    <a:cubicBezTo>
                      <a:pt x="26" y="36"/>
                      <a:pt x="23" y="33"/>
                      <a:pt x="19" y="31"/>
                    </a:cubicBezTo>
                    <a:cubicBezTo>
                      <a:pt x="17" y="30"/>
                      <a:pt x="14" y="29"/>
                      <a:pt x="13" y="29"/>
                    </a:cubicBezTo>
                    <a:cubicBezTo>
                      <a:pt x="11" y="30"/>
                      <a:pt x="11" y="32"/>
                      <a:pt x="10" y="34"/>
                    </a:cubicBezTo>
                    <a:cubicBezTo>
                      <a:pt x="10" y="34"/>
                      <a:pt x="10" y="34"/>
                      <a:pt x="10" y="34"/>
                    </a:cubicBezTo>
                    <a:cubicBezTo>
                      <a:pt x="10" y="34"/>
                      <a:pt x="10" y="35"/>
                      <a:pt x="10" y="35"/>
                    </a:cubicBezTo>
                    <a:cubicBezTo>
                      <a:pt x="10" y="37"/>
                      <a:pt x="11" y="39"/>
                      <a:pt x="13" y="42"/>
                    </a:cubicBezTo>
                    <a:cubicBezTo>
                      <a:pt x="13" y="54"/>
                      <a:pt x="13" y="54"/>
                      <a:pt x="13" y="54"/>
                    </a:cubicBezTo>
                    <a:cubicBezTo>
                      <a:pt x="6" y="46"/>
                      <a:pt x="0" y="37"/>
                      <a:pt x="0" y="29"/>
                    </a:cubicBezTo>
                    <a:cubicBezTo>
                      <a:pt x="0" y="28"/>
                      <a:pt x="0" y="28"/>
                      <a:pt x="0" y="28"/>
                    </a:cubicBezTo>
                    <a:cubicBezTo>
                      <a:pt x="0" y="20"/>
                      <a:pt x="4" y="15"/>
                      <a:pt x="12" y="17"/>
                    </a:cubicBezTo>
                    <a:cubicBezTo>
                      <a:pt x="18" y="19"/>
                      <a:pt x="25" y="23"/>
                      <a:pt x="31" y="27"/>
                    </a:cubicBezTo>
                    <a:cubicBezTo>
                      <a:pt x="34" y="29"/>
                      <a:pt x="37" y="33"/>
                      <a:pt x="37" y="36"/>
                    </a:cubicBezTo>
                    <a:close/>
                    <a:moveTo>
                      <a:pt x="29" y="27"/>
                    </a:moveTo>
                    <a:cubicBezTo>
                      <a:pt x="27" y="26"/>
                      <a:pt x="27" y="28"/>
                      <a:pt x="29" y="29"/>
                    </a:cubicBezTo>
                    <a:cubicBezTo>
                      <a:pt x="30" y="30"/>
                      <a:pt x="30" y="28"/>
                      <a:pt x="29" y="27"/>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1" name="Freeform 47">
                <a:extLst>
                  <a:ext uri="{FF2B5EF4-FFF2-40B4-BE49-F238E27FC236}">
                    <a16:creationId xmlns="" xmlns:a16="http://schemas.microsoft.com/office/drawing/2014/main" id="{08867295-9AF0-9FDB-C530-C0B67D4EE49C}"/>
                  </a:ext>
                </a:extLst>
              </p:cNvPr>
              <p:cNvSpPr>
                <a:spLocks/>
              </p:cNvSpPr>
              <p:nvPr/>
            </p:nvSpPr>
            <p:spPr bwMode="auto">
              <a:xfrm>
                <a:off x="7129463" y="3617913"/>
                <a:ext cx="80963" cy="155575"/>
              </a:xfrm>
              <a:custGeom>
                <a:avLst/>
                <a:gdLst>
                  <a:gd name="T0" fmla="*/ 51 w 51"/>
                  <a:gd name="T1" fmla="*/ 98 h 98"/>
                  <a:gd name="T2" fmla="*/ 0 w 51"/>
                  <a:gd name="T3" fmla="*/ 69 h 98"/>
                  <a:gd name="T4" fmla="*/ 0 w 51"/>
                  <a:gd name="T5" fmla="*/ 0 h 98"/>
                  <a:gd name="T6" fmla="*/ 51 w 51"/>
                  <a:gd name="T7" fmla="*/ 31 h 98"/>
                  <a:gd name="T8" fmla="*/ 51 w 51"/>
                  <a:gd name="T9" fmla="*/ 98 h 98"/>
                </a:gdLst>
                <a:ahLst/>
                <a:cxnLst>
                  <a:cxn ang="0">
                    <a:pos x="T0" y="T1"/>
                  </a:cxn>
                  <a:cxn ang="0">
                    <a:pos x="T2" y="T3"/>
                  </a:cxn>
                  <a:cxn ang="0">
                    <a:pos x="T4" y="T5"/>
                  </a:cxn>
                  <a:cxn ang="0">
                    <a:pos x="T6" y="T7"/>
                  </a:cxn>
                  <a:cxn ang="0">
                    <a:pos x="T8" y="T9"/>
                  </a:cxn>
                </a:cxnLst>
                <a:rect l="0" t="0" r="r" b="b"/>
                <a:pathLst>
                  <a:path w="51" h="98">
                    <a:moveTo>
                      <a:pt x="51" y="98"/>
                    </a:moveTo>
                    <a:lnTo>
                      <a:pt x="0" y="69"/>
                    </a:lnTo>
                    <a:lnTo>
                      <a:pt x="0" y="0"/>
                    </a:lnTo>
                    <a:lnTo>
                      <a:pt x="51" y="31"/>
                    </a:lnTo>
                    <a:lnTo>
                      <a:pt x="51" y="98"/>
                    </a:lnTo>
                    <a:close/>
                  </a:path>
                </a:pathLst>
              </a:custGeom>
              <a:solidFill>
                <a:srgbClr val="0754B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2" name="Freeform 48">
                <a:extLst>
                  <a:ext uri="{FF2B5EF4-FFF2-40B4-BE49-F238E27FC236}">
                    <a16:creationId xmlns="" xmlns:a16="http://schemas.microsoft.com/office/drawing/2014/main" id="{52779C06-36E1-1025-C12A-7DC437189B18}"/>
                  </a:ext>
                </a:extLst>
              </p:cNvPr>
              <p:cNvSpPr>
                <a:spLocks/>
              </p:cNvSpPr>
              <p:nvPr/>
            </p:nvSpPr>
            <p:spPr bwMode="auto">
              <a:xfrm>
                <a:off x="7129463" y="3297238"/>
                <a:ext cx="635000" cy="369888"/>
              </a:xfrm>
              <a:custGeom>
                <a:avLst/>
                <a:gdLst>
                  <a:gd name="T0" fmla="*/ 51 w 400"/>
                  <a:gd name="T1" fmla="*/ 233 h 233"/>
                  <a:gd name="T2" fmla="*/ 0 w 400"/>
                  <a:gd name="T3" fmla="*/ 202 h 233"/>
                  <a:gd name="T4" fmla="*/ 349 w 400"/>
                  <a:gd name="T5" fmla="*/ 0 h 233"/>
                  <a:gd name="T6" fmla="*/ 400 w 400"/>
                  <a:gd name="T7" fmla="*/ 31 h 233"/>
                  <a:gd name="T8" fmla="*/ 51 w 400"/>
                  <a:gd name="T9" fmla="*/ 233 h 233"/>
                </a:gdLst>
                <a:ahLst/>
                <a:cxnLst>
                  <a:cxn ang="0">
                    <a:pos x="T0" y="T1"/>
                  </a:cxn>
                  <a:cxn ang="0">
                    <a:pos x="T2" y="T3"/>
                  </a:cxn>
                  <a:cxn ang="0">
                    <a:pos x="T4" y="T5"/>
                  </a:cxn>
                  <a:cxn ang="0">
                    <a:pos x="T6" y="T7"/>
                  </a:cxn>
                  <a:cxn ang="0">
                    <a:pos x="T8" y="T9"/>
                  </a:cxn>
                </a:cxnLst>
                <a:rect l="0" t="0" r="r" b="b"/>
                <a:pathLst>
                  <a:path w="400" h="233">
                    <a:moveTo>
                      <a:pt x="51" y="233"/>
                    </a:moveTo>
                    <a:lnTo>
                      <a:pt x="0" y="202"/>
                    </a:lnTo>
                    <a:lnTo>
                      <a:pt x="349" y="0"/>
                    </a:lnTo>
                    <a:lnTo>
                      <a:pt x="400" y="31"/>
                    </a:lnTo>
                    <a:lnTo>
                      <a:pt x="51" y="233"/>
                    </a:lnTo>
                    <a:close/>
                  </a:path>
                </a:pathLst>
              </a:custGeom>
              <a:solidFill>
                <a:srgbClr val="0757B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3" name="Freeform 49">
                <a:extLst>
                  <a:ext uri="{FF2B5EF4-FFF2-40B4-BE49-F238E27FC236}">
                    <a16:creationId xmlns="" xmlns:a16="http://schemas.microsoft.com/office/drawing/2014/main" id="{F994D1B6-C8E7-54A3-4460-ED9224D1D08C}"/>
                  </a:ext>
                </a:extLst>
              </p:cNvPr>
              <p:cNvSpPr>
                <a:spLocks/>
              </p:cNvSpPr>
              <p:nvPr/>
            </p:nvSpPr>
            <p:spPr bwMode="auto">
              <a:xfrm>
                <a:off x="7210425" y="3346450"/>
                <a:ext cx="557213" cy="427038"/>
              </a:xfrm>
              <a:custGeom>
                <a:avLst/>
                <a:gdLst>
                  <a:gd name="T0" fmla="*/ 349 w 351"/>
                  <a:gd name="T1" fmla="*/ 0 h 269"/>
                  <a:gd name="T2" fmla="*/ 351 w 351"/>
                  <a:gd name="T3" fmla="*/ 67 h 269"/>
                  <a:gd name="T4" fmla="*/ 0 w 351"/>
                  <a:gd name="T5" fmla="*/ 269 h 269"/>
                  <a:gd name="T6" fmla="*/ 0 w 351"/>
                  <a:gd name="T7" fmla="*/ 202 h 269"/>
                  <a:gd name="T8" fmla="*/ 349 w 351"/>
                  <a:gd name="T9" fmla="*/ 0 h 269"/>
                </a:gdLst>
                <a:ahLst/>
                <a:cxnLst>
                  <a:cxn ang="0">
                    <a:pos x="T0" y="T1"/>
                  </a:cxn>
                  <a:cxn ang="0">
                    <a:pos x="T2" y="T3"/>
                  </a:cxn>
                  <a:cxn ang="0">
                    <a:pos x="T4" y="T5"/>
                  </a:cxn>
                  <a:cxn ang="0">
                    <a:pos x="T6" y="T7"/>
                  </a:cxn>
                  <a:cxn ang="0">
                    <a:pos x="T8" y="T9"/>
                  </a:cxn>
                </a:cxnLst>
                <a:rect l="0" t="0" r="r" b="b"/>
                <a:pathLst>
                  <a:path w="351" h="269">
                    <a:moveTo>
                      <a:pt x="349" y="0"/>
                    </a:moveTo>
                    <a:lnTo>
                      <a:pt x="351" y="67"/>
                    </a:lnTo>
                    <a:lnTo>
                      <a:pt x="0" y="269"/>
                    </a:lnTo>
                    <a:lnTo>
                      <a:pt x="0" y="202"/>
                    </a:lnTo>
                    <a:lnTo>
                      <a:pt x="349" y="0"/>
                    </a:lnTo>
                    <a:close/>
                  </a:path>
                </a:pathLst>
              </a:custGeom>
              <a:solidFill>
                <a:srgbClr val="074B9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4" name="Freeform 50">
                <a:extLst>
                  <a:ext uri="{FF2B5EF4-FFF2-40B4-BE49-F238E27FC236}">
                    <a16:creationId xmlns="" xmlns:a16="http://schemas.microsoft.com/office/drawing/2014/main" id="{A2854C79-3236-7D80-F33C-17ECB4E57B14}"/>
                  </a:ext>
                </a:extLst>
              </p:cNvPr>
              <p:cNvSpPr>
                <a:spLocks/>
              </p:cNvSpPr>
              <p:nvPr/>
            </p:nvSpPr>
            <p:spPr bwMode="auto">
              <a:xfrm>
                <a:off x="7848600" y="3200400"/>
                <a:ext cx="80963" cy="155575"/>
              </a:xfrm>
              <a:custGeom>
                <a:avLst/>
                <a:gdLst>
                  <a:gd name="T0" fmla="*/ 51 w 51"/>
                  <a:gd name="T1" fmla="*/ 98 h 98"/>
                  <a:gd name="T2" fmla="*/ 0 w 51"/>
                  <a:gd name="T3" fmla="*/ 69 h 98"/>
                  <a:gd name="T4" fmla="*/ 0 w 51"/>
                  <a:gd name="T5" fmla="*/ 0 h 98"/>
                  <a:gd name="T6" fmla="*/ 51 w 51"/>
                  <a:gd name="T7" fmla="*/ 30 h 98"/>
                  <a:gd name="T8" fmla="*/ 51 w 51"/>
                  <a:gd name="T9" fmla="*/ 98 h 98"/>
                </a:gdLst>
                <a:ahLst/>
                <a:cxnLst>
                  <a:cxn ang="0">
                    <a:pos x="T0" y="T1"/>
                  </a:cxn>
                  <a:cxn ang="0">
                    <a:pos x="T2" y="T3"/>
                  </a:cxn>
                  <a:cxn ang="0">
                    <a:pos x="T4" y="T5"/>
                  </a:cxn>
                  <a:cxn ang="0">
                    <a:pos x="T6" y="T7"/>
                  </a:cxn>
                  <a:cxn ang="0">
                    <a:pos x="T8" y="T9"/>
                  </a:cxn>
                </a:cxnLst>
                <a:rect l="0" t="0" r="r" b="b"/>
                <a:pathLst>
                  <a:path w="51" h="98">
                    <a:moveTo>
                      <a:pt x="51" y="98"/>
                    </a:moveTo>
                    <a:lnTo>
                      <a:pt x="0" y="69"/>
                    </a:lnTo>
                    <a:lnTo>
                      <a:pt x="0" y="0"/>
                    </a:lnTo>
                    <a:lnTo>
                      <a:pt x="51" y="30"/>
                    </a:lnTo>
                    <a:lnTo>
                      <a:pt x="51" y="98"/>
                    </a:lnTo>
                    <a:close/>
                  </a:path>
                </a:pathLst>
              </a:custGeom>
              <a:solidFill>
                <a:srgbClr val="0754B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5" name="Freeform 51">
                <a:extLst>
                  <a:ext uri="{FF2B5EF4-FFF2-40B4-BE49-F238E27FC236}">
                    <a16:creationId xmlns="" xmlns:a16="http://schemas.microsoft.com/office/drawing/2014/main" id="{AC32B8CD-40DA-D124-41AB-DF1AE8952EC2}"/>
                  </a:ext>
                </a:extLst>
              </p:cNvPr>
              <p:cNvSpPr>
                <a:spLocks/>
              </p:cNvSpPr>
              <p:nvPr/>
            </p:nvSpPr>
            <p:spPr bwMode="auto">
              <a:xfrm>
                <a:off x="7848600" y="2879725"/>
                <a:ext cx="635000" cy="368300"/>
              </a:xfrm>
              <a:custGeom>
                <a:avLst/>
                <a:gdLst>
                  <a:gd name="T0" fmla="*/ 51 w 400"/>
                  <a:gd name="T1" fmla="*/ 232 h 232"/>
                  <a:gd name="T2" fmla="*/ 0 w 400"/>
                  <a:gd name="T3" fmla="*/ 202 h 232"/>
                  <a:gd name="T4" fmla="*/ 349 w 400"/>
                  <a:gd name="T5" fmla="*/ 0 h 232"/>
                  <a:gd name="T6" fmla="*/ 400 w 400"/>
                  <a:gd name="T7" fmla="*/ 30 h 232"/>
                  <a:gd name="T8" fmla="*/ 51 w 400"/>
                  <a:gd name="T9" fmla="*/ 232 h 232"/>
                </a:gdLst>
                <a:ahLst/>
                <a:cxnLst>
                  <a:cxn ang="0">
                    <a:pos x="T0" y="T1"/>
                  </a:cxn>
                  <a:cxn ang="0">
                    <a:pos x="T2" y="T3"/>
                  </a:cxn>
                  <a:cxn ang="0">
                    <a:pos x="T4" y="T5"/>
                  </a:cxn>
                  <a:cxn ang="0">
                    <a:pos x="T6" y="T7"/>
                  </a:cxn>
                  <a:cxn ang="0">
                    <a:pos x="T8" y="T9"/>
                  </a:cxn>
                </a:cxnLst>
                <a:rect l="0" t="0" r="r" b="b"/>
                <a:pathLst>
                  <a:path w="400" h="232">
                    <a:moveTo>
                      <a:pt x="51" y="232"/>
                    </a:moveTo>
                    <a:lnTo>
                      <a:pt x="0" y="202"/>
                    </a:lnTo>
                    <a:lnTo>
                      <a:pt x="349" y="0"/>
                    </a:lnTo>
                    <a:lnTo>
                      <a:pt x="400" y="30"/>
                    </a:lnTo>
                    <a:lnTo>
                      <a:pt x="51" y="232"/>
                    </a:lnTo>
                    <a:close/>
                  </a:path>
                </a:pathLst>
              </a:custGeom>
              <a:solidFill>
                <a:srgbClr val="0757B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6" name="Freeform 52">
                <a:extLst>
                  <a:ext uri="{FF2B5EF4-FFF2-40B4-BE49-F238E27FC236}">
                    <a16:creationId xmlns="" xmlns:a16="http://schemas.microsoft.com/office/drawing/2014/main" id="{83B36C12-B891-4F36-DFE2-4B6FE7E63658}"/>
                  </a:ext>
                </a:extLst>
              </p:cNvPr>
              <p:cNvSpPr>
                <a:spLocks/>
              </p:cNvSpPr>
              <p:nvPr/>
            </p:nvSpPr>
            <p:spPr bwMode="auto">
              <a:xfrm>
                <a:off x="7929563" y="2927350"/>
                <a:ext cx="554038" cy="428625"/>
              </a:xfrm>
              <a:custGeom>
                <a:avLst/>
                <a:gdLst>
                  <a:gd name="T0" fmla="*/ 349 w 349"/>
                  <a:gd name="T1" fmla="*/ 0 h 270"/>
                  <a:gd name="T2" fmla="*/ 349 w 349"/>
                  <a:gd name="T3" fmla="*/ 70 h 270"/>
                  <a:gd name="T4" fmla="*/ 0 w 349"/>
                  <a:gd name="T5" fmla="*/ 270 h 270"/>
                  <a:gd name="T6" fmla="*/ 0 w 349"/>
                  <a:gd name="T7" fmla="*/ 202 h 270"/>
                  <a:gd name="T8" fmla="*/ 349 w 349"/>
                  <a:gd name="T9" fmla="*/ 0 h 270"/>
                </a:gdLst>
                <a:ahLst/>
                <a:cxnLst>
                  <a:cxn ang="0">
                    <a:pos x="T0" y="T1"/>
                  </a:cxn>
                  <a:cxn ang="0">
                    <a:pos x="T2" y="T3"/>
                  </a:cxn>
                  <a:cxn ang="0">
                    <a:pos x="T4" y="T5"/>
                  </a:cxn>
                  <a:cxn ang="0">
                    <a:pos x="T6" y="T7"/>
                  </a:cxn>
                  <a:cxn ang="0">
                    <a:pos x="T8" y="T9"/>
                  </a:cxn>
                </a:cxnLst>
                <a:rect l="0" t="0" r="r" b="b"/>
                <a:pathLst>
                  <a:path w="349" h="270">
                    <a:moveTo>
                      <a:pt x="349" y="0"/>
                    </a:moveTo>
                    <a:lnTo>
                      <a:pt x="349" y="70"/>
                    </a:lnTo>
                    <a:lnTo>
                      <a:pt x="0" y="270"/>
                    </a:lnTo>
                    <a:lnTo>
                      <a:pt x="0" y="202"/>
                    </a:lnTo>
                    <a:lnTo>
                      <a:pt x="349" y="0"/>
                    </a:lnTo>
                    <a:close/>
                  </a:path>
                </a:pathLst>
              </a:custGeom>
              <a:solidFill>
                <a:srgbClr val="074B9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7" name="Freeform 53">
                <a:extLst>
                  <a:ext uri="{FF2B5EF4-FFF2-40B4-BE49-F238E27FC236}">
                    <a16:creationId xmlns="" xmlns:a16="http://schemas.microsoft.com/office/drawing/2014/main" id="{3048D157-1BB4-8722-5F75-696703A68EE3}"/>
                  </a:ext>
                </a:extLst>
              </p:cNvPr>
              <p:cNvSpPr>
                <a:spLocks noEditPoints="1"/>
              </p:cNvSpPr>
              <p:nvPr/>
            </p:nvSpPr>
            <p:spPr bwMode="auto">
              <a:xfrm>
                <a:off x="7561263" y="3343275"/>
                <a:ext cx="1146175" cy="719138"/>
              </a:xfrm>
              <a:custGeom>
                <a:avLst/>
                <a:gdLst>
                  <a:gd name="T0" fmla="*/ 306 w 354"/>
                  <a:gd name="T1" fmla="*/ 62 h 222"/>
                  <a:gd name="T2" fmla="*/ 283 w 354"/>
                  <a:gd name="T3" fmla="*/ 29 h 222"/>
                  <a:gd name="T4" fmla="*/ 258 w 354"/>
                  <a:gd name="T5" fmla="*/ 43 h 222"/>
                  <a:gd name="T6" fmla="*/ 267 w 354"/>
                  <a:gd name="T7" fmla="*/ 57 h 222"/>
                  <a:gd name="T8" fmla="*/ 244 w 354"/>
                  <a:gd name="T9" fmla="*/ 38 h 222"/>
                  <a:gd name="T10" fmla="*/ 287 w 354"/>
                  <a:gd name="T11" fmla="*/ 59 h 222"/>
                  <a:gd name="T12" fmla="*/ 302 w 354"/>
                  <a:gd name="T13" fmla="*/ 5 h 222"/>
                  <a:gd name="T14" fmla="*/ 322 w 354"/>
                  <a:gd name="T15" fmla="*/ 39 h 222"/>
                  <a:gd name="T16" fmla="*/ 354 w 354"/>
                  <a:gd name="T17" fmla="*/ 35 h 222"/>
                  <a:gd name="T18" fmla="*/ 319 w 354"/>
                  <a:gd name="T19" fmla="*/ 30 h 222"/>
                  <a:gd name="T20" fmla="*/ 328 w 354"/>
                  <a:gd name="T21" fmla="*/ 25 h 222"/>
                  <a:gd name="T22" fmla="*/ 211 w 354"/>
                  <a:gd name="T23" fmla="*/ 94 h 222"/>
                  <a:gd name="T24" fmla="*/ 203 w 354"/>
                  <a:gd name="T25" fmla="*/ 109 h 222"/>
                  <a:gd name="T26" fmla="*/ 170 w 354"/>
                  <a:gd name="T27" fmla="*/ 81 h 222"/>
                  <a:gd name="T28" fmla="*/ 206 w 354"/>
                  <a:gd name="T29" fmla="*/ 118 h 222"/>
                  <a:gd name="T30" fmla="*/ 220 w 354"/>
                  <a:gd name="T31" fmla="*/ 91 h 222"/>
                  <a:gd name="T32" fmla="*/ 214 w 354"/>
                  <a:gd name="T33" fmla="*/ 60 h 222"/>
                  <a:gd name="T34" fmla="*/ 228 w 354"/>
                  <a:gd name="T35" fmla="*/ 76 h 222"/>
                  <a:gd name="T36" fmla="*/ 229 w 354"/>
                  <a:gd name="T37" fmla="*/ 90 h 222"/>
                  <a:gd name="T38" fmla="*/ 264 w 354"/>
                  <a:gd name="T39" fmla="*/ 86 h 222"/>
                  <a:gd name="T40" fmla="*/ 214 w 354"/>
                  <a:gd name="T41" fmla="*/ 60 h 222"/>
                  <a:gd name="T42" fmla="*/ 241 w 354"/>
                  <a:gd name="T43" fmla="*/ 88 h 222"/>
                  <a:gd name="T44" fmla="*/ 244 w 354"/>
                  <a:gd name="T45" fmla="*/ 72 h 222"/>
                  <a:gd name="T46" fmla="*/ 234 w 354"/>
                  <a:gd name="T47" fmla="*/ 68 h 222"/>
                  <a:gd name="T48" fmla="*/ 224 w 354"/>
                  <a:gd name="T49" fmla="*/ 62 h 222"/>
                  <a:gd name="T50" fmla="*/ 239 w 354"/>
                  <a:gd name="T51" fmla="*/ 65 h 222"/>
                  <a:gd name="T52" fmla="*/ 139 w 354"/>
                  <a:gd name="T53" fmla="*/ 159 h 222"/>
                  <a:gd name="T54" fmla="*/ 158 w 354"/>
                  <a:gd name="T55" fmla="*/ 148 h 222"/>
                  <a:gd name="T56" fmla="*/ 114 w 354"/>
                  <a:gd name="T57" fmla="*/ 113 h 222"/>
                  <a:gd name="T58" fmla="*/ 123 w 354"/>
                  <a:gd name="T59" fmla="*/ 117 h 222"/>
                  <a:gd name="T60" fmla="*/ 153 w 354"/>
                  <a:gd name="T61" fmla="*/ 91 h 222"/>
                  <a:gd name="T62" fmla="*/ 168 w 354"/>
                  <a:gd name="T63" fmla="*/ 142 h 222"/>
                  <a:gd name="T64" fmla="*/ 153 w 354"/>
                  <a:gd name="T65" fmla="*/ 91 h 222"/>
                  <a:gd name="T66" fmla="*/ 92 w 354"/>
                  <a:gd name="T67" fmla="*/ 171 h 222"/>
                  <a:gd name="T68" fmla="*/ 63 w 354"/>
                  <a:gd name="T69" fmla="*/ 143 h 222"/>
                  <a:gd name="T70" fmla="*/ 97 w 354"/>
                  <a:gd name="T71" fmla="*/ 138 h 222"/>
                  <a:gd name="T72" fmla="*/ 119 w 354"/>
                  <a:gd name="T73" fmla="*/ 171 h 222"/>
                  <a:gd name="T74" fmla="*/ 86 w 354"/>
                  <a:gd name="T75" fmla="*/ 130 h 222"/>
                  <a:gd name="T76" fmla="*/ 18 w 354"/>
                  <a:gd name="T77" fmla="*/ 179 h 222"/>
                  <a:gd name="T78" fmla="*/ 17 w 354"/>
                  <a:gd name="T79" fmla="*/ 203 h 222"/>
                  <a:gd name="T80" fmla="*/ 24 w 354"/>
                  <a:gd name="T81" fmla="*/ 215 h 222"/>
                  <a:gd name="T82" fmla="*/ 21 w 354"/>
                  <a:gd name="T83" fmla="*/ 167 h 222"/>
                  <a:gd name="T84" fmla="*/ 37 w 354"/>
                  <a:gd name="T85" fmla="*/ 172 h 222"/>
                  <a:gd name="T86" fmla="*/ 53 w 354"/>
                  <a:gd name="T87" fmla="*/ 164 h 222"/>
                  <a:gd name="T88" fmla="*/ 52 w 354"/>
                  <a:gd name="T89" fmla="*/ 196 h 222"/>
                  <a:gd name="T90" fmla="*/ 77 w 354"/>
                  <a:gd name="T91" fmla="*/ 187 h 222"/>
                  <a:gd name="T92" fmla="*/ 49 w 354"/>
                  <a:gd name="T93" fmla="*/ 154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54" h="222">
                    <a:moveTo>
                      <a:pt x="284" y="16"/>
                    </a:moveTo>
                    <a:cubicBezTo>
                      <a:pt x="313" y="58"/>
                      <a:pt x="313" y="58"/>
                      <a:pt x="313" y="58"/>
                    </a:cubicBezTo>
                    <a:cubicBezTo>
                      <a:pt x="306" y="62"/>
                      <a:pt x="306" y="62"/>
                      <a:pt x="306" y="62"/>
                    </a:cubicBezTo>
                    <a:cubicBezTo>
                      <a:pt x="293" y="42"/>
                      <a:pt x="293" y="42"/>
                      <a:pt x="293" y="42"/>
                    </a:cubicBezTo>
                    <a:cubicBezTo>
                      <a:pt x="291" y="40"/>
                      <a:pt x="288" y="35"/>
                      <a:pt x="284" y="28"/>
                    </a:cubicBezTo>
                    <a:cubicBezTo>
                      <a:pt x="283" y="29"/>
                      <a:pt x="283" y="29"/>
                      <a:pt x="283" y="29"/>
                    </a:cubicBezTo>
                    <a:cubicBezTo>
                      <a:pt x="298" y="67"/>
                      <a:pt x="298" y="67"/>
                      <a:pt x="298" y="67"/>
                    </a:cubicBezTo>
                    <a:cubicBezTo>
                      <a:pt x="290" y="71"/>
                      <a:pt x="290" y="71"/>
                      <a:pt x="290" y="71"/>
                    </a:cubicBezTo>
                    <a:cubicBezTo>
                      <a:pt x="258" y="43"/>
                      <a:pt x="258" y="43"/>
                      <a:pt x="258" y="43"/>
                    </a:cubicBezTo>
                    <a:cubicBezTo>
                      <a:pt x="258" y="44"/>
                      <a:pt x="258" y="44"/>
                      <a:pt x="258" y="44"/>
                    </a:cubicBezTo>
                    <a:cubicBezTo>
                      <a:pt x="262" y="49"/>
                      <a:pt x="264" y="52"/>
                      <a:pt x="265" y="53"/>
                    </a:cubicBezTo>
                    <a:cubicBezTo>
                      <a:pt x="266" y="55"/>
                      <a:pt x="267" y="56"/>
                      <a:pt x="267" y="57"/>
                    </a:cubicBezTo>
                    <a:cubicBezTo>
                      <a:pt x="281" y="77"/>
                      <a:pt x="281" y="77"/>
                      <a:pt x="281" y="77"/>
                    </a:cubicBezTo>
                    <a:cubicBezTo>
                      <a:pt x="274" y="81"/>
                      <a:pt x="274" y="81"/>
                      <a:pt x="274" y="81"/>
                    </a:cubicBezTo>
                    <a:cubicBezTo>
                      <a:pt x="244" y="38"/>
                      <a:pt x="244" y="38"/>
                      <a:pt x="244" y="38"/>
                    </a:cubicBezTo>
                    <a:cubicBezTo>
                      <a:pt x="255" y="32"/>
                      <a:pt x="255" y="32"/>
                      <a:pt x="255" y="32"/>
                    </a:cubicBezTo>
                    <a:cubicBezTo>
                      <a:pt x="287" y="59"/>
                      <a:pt x="287" y="59"/>
                      <a:pt x="287" y="59"/>
                    </a:cubicBezTo>
                    <a:cubicBezTo>
                      <a:pt x="287" y="59"/>
                      <a:pt x="287" y="59"/>
                      <a:pt x="287" y="59"/>
                    </a:cubicBezTo>
                    <a:cubicBezTo>
                      <a:pt x="273" y="22"/>
                      <a:pt x="273" y="22"/>
                      <a:pt x="273" y="22"/>
                    </a:cubicBezTo>
                    <a:lnTo>
                      <a:pt x="284" y="16"/>
                    </a:lnTo>
                    <a:close/>
                    <a:moveTo>
                      <a:pt x="302" y="5"/>
                    </a:moveTo>
                    <a:cubicBezTo>
                      <a:pt x="318" y="55"/>
                      <a:pt x="318" y="55"/>
                      <a:pt x="318" y="55"/>
                    </a:cubicBezTo>
                    <a:cubicBezTo>
                      <a:pt x="326" y="51"/>
                      <a:pt x="326" y="51"/>
                      <a:pt x="326" y="51"/>
                    </a:cubicBezTo>
                    <a:cubicBezTo>
                      <a:pt x="322" y="39"/>
                      <a:pt x="322" y="39"/>
                      <a:pt x="322" y="39"/>
                    </a:cubicBezTo>
                    <a:cubicBezTo>
                      <a:pt x="336" y="31"/>
                      <a:pt x="336" y="31"/>
                      <a:pt x="336" y="31"/>
                    </a:cubicBezTo>
                    <a:cubicBezTo>
                      <a:pt x="345" y="40"/>
                      <a:pt x="345" y="40"/>
                      <a:pt x="345" y="40"/>
                    </a:cubicBezTo>
                    <a:cubicBezTo>
                      <a:pt x="354" y="35"/>
                      <a:pt x="354" y="35"/>
                      <a:pt x="354" y="35"/>
                    </a:cubicBezTo>
                    <a:cubicBezTo>
                      <a:pt x="311" y="0"/>
                      <a:pt x="311" y="0"/>
                      <a:pt x="311" y="0"/>
                    </a:cubicBezTo>
                    <a:lnTo>
                      <a:pt x="302" y="5"/>
                    </a:lnTo>
                    <a:close/>
                    <a:moveTo>
                      <a:pt x="319" y="30"/>
                    </a:moveTo>
                    <a:cubicBezTo>
                      <a:pt x="315" y="20"/>
                      <a:pt x="313" y="14"/>
                      <a:pt x="312" y="12"/>
                    </a:cubicBezTo>
                    <a:cubicBezTo>
                      <a:pt x="312" y="11"/>
                      <a:pt x="311" y="10"/>
                      <a:pt x="311" y="9"/>
                    </a:cubicBezTo>
                    <a:cubicBezTo>
                      <a:pt x="313" y="11"/>
                      <a:pt x="319" y="16"/>
                      <a:pt x="328" y="25"/>
                    </a:cubicBezTo>
                    <a:cubicBezTo>
                      <a:pt x="319" y="30"/>
                      <a:pt x="319" y="30"/>
                      <a:pt x="319" y="30"/>
                    </a:cubicBezTo>
                    <a:close/>
                    <a:moveTo>
                      <a:pt x="193" y="68"/>
                    </a:moveTo>
                    <a:cubicBezTo>
                      <a:pt x="211" y="94"/>
                      <a:pt x="211" y="94"/>
                      <a:pt x="211" y="94"/>
                    </a:cubicBezTo>
                    <a:cubicBezTo>
                      <a:pt x="213" y="98"/>
                      <a:pt x="214" y="100"/>
                      <a:pt x="214" y="102"/>
                    </a:cubicBezTo>
                    <a:cubicBezTo>
                      <a:pt x="214" y="105"/>
                      <a:pt x="213" y="107"/>
                      <a:pt x="210" y="108"/>
                    </a:cubicBezTo>
                    <a:cubicBezTo>
                      <a:pt x="207" y="110"/>
                      <a:pt x="205" y="110"/>
                      <a:pt x="203" y="109"/>
                    </a:cubicBezTo>
                    <a:cubicBezTo>
                      <a:pt x="201" y="108"/>
                      <a:pt x="198" y="106"/>
                      <a:pt x="196" y="103"/>
                    </a:cubicBezTo>
                    <a:cubicBezTo>
                      <a:pt x="178" y="77"/>
                      <a:pt x="178" y="77"/>
                      <a:pt x="178" y="77"/>
                    </a:cubicBezTo>
                    <a:cubicBezTo>
                      <a:pt x="170" y="81"/>
                      <a:pt x="170" y="81"/>
                      <a:pt x="170" y="81"/>
                    </a:cubicBezTo>
                    <a:cubicBezTo>
                      <a:pt x="189" y="109"/>
                      <a:pt x="189" y="109"/>
                      <a:pt x="189" y="109"/>
                    </a:cubicBezTo>
                    <a:cubicBezTo>
                      <a:pt x="191" y="112"/>
                      <a:pt x="194" y="114"/>
                      <a:pt x="197" y="116"/>
                    </a:cubicBezTo>
                    <a:cubicBezTo>
                      <a:pt x="200" y="118"/>
                      <a:pt x="203" y="118"/>
                      <a:pt x="206" y="118"/>
                    </a:cubicBezTo>
                    <a:cubicBezTo>
                      <a:pt x="209" y="118"/>
                      <a:pt x="212" y="117"/>
                      <a:pt x="215" y="115"/>
                    </a:cubicBezTo>
                    <a:cubicBezTo>
                      <a:pt x="220" y="113"/>
                      <a:pt x="223" y="109"/>
                      <a:pt x="224" y="105"/>
                    </a:cubicBezTo>
                    <a:cubicBezTo>
                      <a:pt x="224" y="101"/>
                      <a:pt x="223" y="96"/>
                      <a:pt x="220" y="91"/>
                    </a:cubicBezTo>
                    <a:cubicBezTo>
                      <a:pt x="201" y="64"/>
                      <a:pt x="201" y="64"/>
                      <a:pt x="201" y="64"/>
                    </a:cubicBezTo>
                    <a:lnTo>
                      <a:pt x="193" y="68"/>
                    </a:lnTo>
                    <a:close/>
                    <a:moveTo>
                      <a:pt x="214" y="60"/>
                    </a:moveTo>
                    <a:cubicBezTo>
                      <a:pt x="213" y="63"/>
                      <a:pt x="213" y="66"/>
                      <a:pt x="216" y="70"/>
                    </a:cubicBezTo>
                    <a:cubicBezTo>
                      <a:pt x="218" y="72"/>
                      <a:pt x="220" y="74"/>
                      <a:pt x="222" y="75"/>
                    </a:cubicBezTo>
                    <a:cubicBezTo>
                      <a:pt x="224" y="76"/>
                      <a:pt x="226" y="76"/>
                      <a:pt x="228" y="76"/>
                    </a:cubicBezTo>
                    <a:cubicBezTo>
                      <a:pt x="228" y="76"/>
                      <a:pt x="228" y="76"/>
                      <a:pt x="228" y="76"/>
                    </a:cubicBezTo>
                    <a:cubicBezTo>
                      <a:pt x="226" y="78"/>
                      <a:pt x="225" y="80"/>
                      <a:pt x="226" y="82"/>
                    </a:cubicBezTo>
                    <a:cubicBezTo>
                      <a:pt x="226" y="85"/>
                      <a:pt x="227" y="87"/>
                      <a:pt x="229" y="90"/>
                    </a:cubicBezTo>
                    <a:cubicBezTo>
                      <a:pt x="231" y="94"/>
                      <a:pt x="235" y="96"/>
                      <a:pt x="239" y="97"/>
                    </a:cubicBezTo>
                    <a:cubicBezTo>
                      <a:pt x="242" y="98"/>
                      <a:pt x="246" y="97"/>
                      <a:pt x="251" y="94"/>
                    </a:cubicBezTo>
                    <a:cubicBezTo>
                      <a:pt x="264" y="86"/>
                      <a:pt x="264" y="86"/>
                      <a:pt x="264" y="86"/>
                    </a:cubicBezTo>
                    <a:cubicBezTo>
                      <a:pt x="235" y="44"/>
                      <a:pt x="235" y="44"/>
                      <a:pt x="235" y="44"/>
                    </a:cubicBezTo>
                    <a:cubicBezTo>
                      <a:pt x="224" y="50"/>
                      <a:pt x="224" y="50"/>
                      <a:pt x="224" y="50"/>
                    </a:cubicBezTo>
                    <a:cubicBezTo>
                      <a:pt x="218" y="53"/>
                      <a:pt x="215" y="56"/>
                      <a:pt x="214" y="60"/>
                    </a:cubicBezTo>
                    <a:close/>
                    <a:moveTo>
                      <a:pt x="252" y="83"/>
                    </a:moveTo>
                    <a:cubicBezTo>
                      <a:pt x="246" y="86"/>
                      <a:pt x="246" y="86"/>
                      <a:pt x="246" y="86"/>
                    </a:cubicBezTo>
                    <a:cubicBezTo>
                      <a:pt x="244" y="88"/>
                      <a:pt x="242" y="88"/>
                      <a:pt x="241" y="88"/>
                    </a:cubicBezTo>
                    <a:cubicBezTo>
                      <a:pt x="239" y="87"/>
                      <a:pt x="237" y="86"/>
                      <a:pt x="236" y="84"/>
                    </a:cubicBezTo>
                    <a:cubicBezTo>
                      <a:pt x="234" y="81"/>
                      <a:pt x="235" y="78"/>
                      <a:pt x="239" y="75"/>
                    </a:cubicBezTo>
                    <a:cubicBezTo>
                      <a:pt x="244" y="72"/>
                      <a:pt x="244" y="72"/>
                      <a:pt x="244" y="72"/>
                    </a:cubicBezTo>
                    <a:cubicBezTo>
                      <a:pt x="252" y="83"/>
                      <a:pt x="252" y="83"/>
                      <a:pt x="252" y="83"/>
                    </a:cubicBezTo>
                    <a:close/>
                    <a:moveTo>
                      <a:pt x="239" y="65"/>
                    </a:moveTo>
                    <a:cubicBezTo>
                      <a:pt x="234" y="68"/>
                      <a:pt x="234" y="68"/>
                      <a:pt x="234" y="68"/>
                    </a:cubicBezTo>
                    <a:cubicBezTo>
                      <a:pt x="232" y="69"/>
                      <a:pt x="230" y="69"/>
                      <a:pt x="229" y="69"/>
                    </a:cubicBezTo>
                    <a:cubicBezTo>
                      <a:pt x="227" y="69"/>
                      <a:pt x="226" y="68"/>
                      <a:pt x="225" y="66"/>
                    </a:cubicBezTo>
                    <a:cubicBezTo>
                      <a:pt x="224" y="65"/>
                      <a:pt x="224" y="63"/>
                      <a:pt x="224" y="62"/>
                    </a:cubicBezTo>
                    <a:cubicBezTo>
                      <a:pt x="225" y="61"/>
                      <a:pt x="226" y="59"/>
                      <a:pt x="228" y="58"/>
                    </a:cubicBezTo>
                    <a:cubicBezTo>
                      <a:pt x="232" y="56"/>
                      <a:pt x="232" y="56"/>
                      <a:pt x="232" y="56"/>
                    </a:cubicBezTo>
                    <a:cubicBezTo>
                      <a:pt x="239" y="65"/>
                      <a:pt x="239" y="65"/>
                      <a:pt x="239" y="65"/>
                    </a:cubicBezTo>
                    <a:close/>
                    <a:moveTo>
                      <a:pt x="114" y="113"/>
                    </a:moveTo>
                    <a:cubicBezTo>
                      <a:pt x="130" y="164"/>
                      <a:pt x="130" y="164"/>
                      <a:pt x="130" y="164"/>
                    </a:cubicBezTo>
                    <a:cubicBezTo>
                      <a:pt x="139" y="159"/>
                      <a:pt x="139" y="159"/>
                      <a:pt x="139" y="159"/>
                    </a:cubicBezTo>
                    <a:cubicBezTo>
                      <a:pt x="134" y="147"/>
                      <a:pt x="134" y="147"/>
                      <a:pt x="134" y="147"/>
                    </a:cubicBezTo>
                    <a:cubicBezTo>
                      <a:pt x="148" y="139"/>
                      <a:pt x="148" y="139"/>
                      <a:pt x="148" y="139"/>
                    </a:cubicBezTo>
                    <a:cubicBezTo>
                      <a:pt x="158" y="148"/>
                      <a:pt x="158" y="148"/>
                      <a:pt x="158" y="148"/>
                    </a:cubicBezTo>
                    <a:cubicBezTo>
                      <a:pt x="166" y="143"/>
                      <a:pt x="166" y="143"/>
                      <a:pt x="166" y="143"/>
                    </a:cubicBezTo>
                    <a:cubicBezTo>
                      <a:pt x="123" y="108"/>
                      <a:pt x="123" y="108"/>
                      <a:pt x="123" y="108"/>
                    </a:cubicBezTo>
                    <a:lnTo>
                      <a:pt x="114" y="113"/>
                    </a:lnTo>
                    <a:close/>
                    <a:moveTo>
                      <a:pt x="131" y="139"/>
                    </a:moveTo>
                    <a:cubicBezTo>
                      <a:pt x="127" y="128"/>
                      <a:pt x="125" y="122"/>
                      <a:pt x="124" y="121"/>
                    </a:cubicBezTo>
                    <a:cubicBezTo>
                      <a:pt x="124" y="119"/>
                      <a:pt x="124" y="118"/>
                      <a:pt x="123" y="117"/>
                    </a:cubicBezTo>
                    <a:cubicBezTo>
                      <a:pt x="125" y="119"/>
                      <a:pt x="131" y="125"/>
                      <a:pt x="141" y="133"/>
                    </a:cubicBezTo>
                    <a:cubicBezTo>
                      <a:pt x="131" y="139"/>
                      <a:pt x="131" y="139"/>
                      <a:pt x="131" y="139"/>
                    </a:cubicBezTo>
                    <a:close/>
                    <a:moveTo>
                      <a:pt x="153" y="91"/>
                    </a:moveTo>
                    <a:cubicBezTo>
                      <a:pt x="178" y="126"/>
                      <a:pt x="178" y="126"/>
                      <a:pt x="178" y="126"/>
                    </a:cubicBezTo>
                    <a:cubicBezTo>
                      <a:pt x="163" y="135"/>
                      <a:pt x="163" y="135"/>
                      <a:pt x="163" y="135"/>
                    </a:cubicBezTo>
                    <a:cubicBezTo>
                      <a:pt x="168" y="142"/>
                      <a:pt x="168" y="142"/>
                      <a:pt x="168" y="142"/>
                    </a:cubicBezTo>
                    <a:cubicBezTo>
                      <a:pt x="191" y="129"/>
                      <a:pt x="191" y="129"/>
                      <a:pt x="191" y="129"/>
                    </a:cubicBezTo>
                    <a:cubicBezTo>
                      <a:pt x="161" y="86"/>
                      <a:pt x="161" y="86"/>
                      <a:pt x="161" y="86"/>
                    </a:cubicBezTo>
                    <a:lnTo>
                      <a:pt x="153" y="91"/>
                    </a:lnTo>
                    <a:close/>
                    <a:moveTo>
                      <a:pt x="86" y="130"/>
                    </a:moveTo>
                    <a:cubicBezTo>
                      <a:pt x="92" y="171"/>
                      <a:pt x="92" y="171"/>
                      <a:pt x="92" y="171"/>
                    </a:cubicBezTo>
                    <a:cubicBezTo>
                      <a:pt x="92" y="171"/>
                      <a:pt x="92" y="171"/>
                      <a:pt x="92" y="171"/>
                    </a:cubicBezTo>
                    <a:cubicBezTo>
                      <a:pt x="89" y="165"/>
                      <a:pt x="86" y="161"/>
                      <a:pt x="84" y="159"/>
                    </a:cubicBezTo>
                    <a:cubicBezTo>
                      <a:pt x="70" y="139"/>
                      <a:pt x="70" y="139"/>
                      <a:pt x="70" y="139"/>
                    </a:cubicBezTo>
                    <a:cubicBezTo>
                      <a:pt x="63" y="143"/>
                      <a:pt x="63" y="143"/>
                      <a:pt x="63" y="143"/>
                    </a:cubicBezTo>
                    <a:cubicBezTo>
                      <a:pt x="93" y="185"/>
                      <a:pt x="93" y="185"/>
                      <a:pt x="93" y="185"/>
                    </a:cubicBezTo>
                    <a:cubicBezTo>
                      <a:pt x="103" y="180"/>
                      <a:pt x="103" y="180"/>
                      <a:pt x="103" y="180"/>
                    </a:cubicBezTo>
                    <a:cubicBezTo>
                      <a:pt x="97" y="138"/>
                      <a:pt x="97" y="138"/>
                      <a:pt x="97" y="138"/>
                    </a:cubicBezTo>
                    <a:cubicBezTo>
                      <a:pt x="97" y="138"/>
                      <a:pt x="97" y="138"/>
                      <a:pt x="97" y="138"/>
                    </a:cubicBezTo>
                    <a:cubicBezTo>
                      <a:pt x="100" y="144"/>
                      <a:pt x="103" y="148"/>
                      <a:pt x="105" y="151"/>
                    </a:cubicBezTo>
                    <a:cubicBezTo>
                      <a:pt x="119" y="171"/>
                      <a:pt x="119" y="171"/>
                      <a:pt x="119" y="171"/>
                    </a:cubicBezTo>
                    <a:cubicBezTo>
                      <a:pt x="126" y="166"/>
                      <a:pt x="126" y="166"/>
                      <a:pt x="126" y="166"/>
                    </a:cubicBezTo>
                    <a:cubicBezTo>
                      <a:pt x="96" y="124"/>
                      <a:pt x="96" y="124"/>
                      <a:pt x="96" y="124"/>
                    </a:cubicBezTo>
                    <a:lnTo>
                      <a:pt x="86" y="130"/>
                    </a:lnTo>
                    <a:close/>
                    <a:moveTo>
                      <a:pt x="0" y="180"/>
                    </a:moveTo>
                    <a:cubicBezTo>
                      <a:pt x="5" y="187"/>
                      <a:pt x="5" y="187"/>
                      <a:pt x="5" y="187"/>
                    </a:cubicBezTo>
                    <a:cubicBezTo>
                      <a:pt x="18" y="179"/>
                      <a:pt x="18" y="179"/>
                      <a:pt x="18" y="179"/>
                    </a:cubicBezTo>
                    <a:cubicBezTo>
                      <a:pt x="25" y="189"/>
                      <a:pt x="25" y="189"/>
                      <a:pt x="25" y="189"/>
                    </a:cubicBezTo>
                    <a:cubicBezTo>
                      <a:pt x="12" y="196"/>
                      <a:pt x="12" y="196"/>
                      <a:pt x="12" y="196"/>
                    </a:cubicBezTo>
                    <a:cubicBezTo>
                      <a:pt x="17" y="203"/>
                      <a:pt x="17" y="203"/>
                      <a:pt x="17" y="203"/>
                    </a:cubicBezTo>
                    <a:cubicBezTo>
                      <a:pt x="30" y="196"/>
                      <a:pt x="30" y="196"/>
                      <a:pt x="30" y="196"/>
                    </a:cubicBezTo>
                    <a:cubicBezTo>
                      <a:pt x="38" y="207"/>
                      <a:pt x="38" y="207"/>
                      <a:pt x="38" y="207"/>
                    </a:cubicBezTo>
                    <a:cubicBezTo>
                      <a:pt x="24" y="215"/>
                      <a:pt x="24" y="215"/>
                      <a:pt x="24" y="215"/>
                    </a:cubicBezTo>
                    <a:cubicBezTo>
                      <a:pt x="29" y="222"/>
                      <a:pt x="29" y="222"/>
                      <a:pt x="29" y="222"/>
                    </a:cubicBezTo>
                    <a:cubicBezTo>
                      <a:pt x="51" y="210"/>
                      <a:pt x="51" y="210"/>
                      <a:pt x="51" y="210"/>
                    </a:cubicBezTo>
                    <a:cubicBezTo>
                      <a:pt x="21" y="167"/>
                      <a:pt x="21" y="167"/>
                      <a:pt x="21" y="167"/>
                    </a:cubicBezTo>
                    <a:lnTo>
                      <a:pt x="0" y="180"/>
                    </a:lnTo>
                    <a:close/>
                    <a:moveTo>
                      <a:pt x="29" y="166"/>
                    </a:moveTo>
                    <a:cubicBezTo>
                      <a:pt x="37" y="172"/>
                      <a:pt x="37" y="172"/>
                      <a:pt x="37" y="172"/>
                    </a:cubicBezTo>
                    <a:cubicBezTo>
                      <a:pt x="38" y="170"/>
                      <a:pt x="39" y="169"/>
                      <a:pt x="40" y="167"/>
                    </a:cubicBezTo>
                    <a:cubicBezTo>
                      <a:pt x="41" y="166"/>
                      <a:pt x="42" y="165"/>
                      <a:pt x="43" y="164"/>
                    </a:cubicBezTo>
                    <a:cubicBezTo>
                      <a:pt x="46" y="162"/>
                      <a:pt x="49" y="162"/>
                      <a:pt x="53" y="164"/>
                    </a:cubicBezTo>
                    <a:cubicBezTo>
                      <a:pt x="56" y="166"/>
                      <a:pt x="59" y="169"/>
                      <a:pt x="62" y="173"/>
                    </a:cubicBezTo>
                    <a:cubicBezTo>
                      <a:pt x="69" y="183"/>
                      <a:pt x="69" y="189"/>
                      <a:pt x="63" y="193"/>
                    </a:cubicBezTo>
                    <a:cubicBezTo>
                      <a:pt x="60" y="194"/>
                      <a:pt x="57" y="195"/>
                      <a:pt x="52" y="196"/>
                    </a:cubicBezTo>
                    <a:cubicBezTo>
                      <a:pt x="57" y="204"/>
                      <a:pt x="57" y="204"/>
                      <a:pt x="57" y="204"/>
                    </a:cubicBezTo>
                    <a:cubicBezTo>
                      <a:pt x="61" y="203"/>
                      <a:pt x="65" y="202"/>
                      <a:pt x="69" y="200"/>
                    </a:cubicBezTo>
                    <a:cubicBezTo>
                      <a:pt x="74" y="197"/>
                      <a:pt x="77" y="193"/>
                      <a:pt x="77" y="187"/>
                    </a:cubicBezTo>
                    <a:cubicBezTo>
                      <a:pt x="78" y="182"/>
                      <a:pt x="75" y="176"/>
                      <a:pt x="71" y="169"/>
                    </a:cubicBezTo>
                    <a:cubicBezTo>
                      <a:pt x="67" y="164"/>
                      <a:pt x="64" y="161"/>
                      <a:pt x="60" y="158"/>
                    </a:cubicBezTo>
                    <a:cubicBezTo>
                      <a:pt x="57" y="156"/>
                      <a:pt x="53" y="154"/>
                      <a:pt x="49" y="154"/>
                    </a:cubicBezTo>
                    <a:cubicBezTo>
                      <a:pt x="45" y="154"/>
                      <a:pt x="42" y="155"/>
                      <a:pt x="38" y="157"/>
                    </a:cubicBezTo>
                    <a:cubicBezTo>
                      <a:pt x="34" y="159"/>
                      <a:pt x="31" y="162"/>
                      <a:pt x="29" y="166"/>
                    </a:cubicBezTo>
                    <a:close/>
                  </a:path>
                </a:pathLst>
              </a:custGeom>
              <a:solidFill>
                <a:srgbClr val="0757B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8" name="Freeform 54">
                <a:extLst>
                  <a:ext uri="{FF2B5EF4-FFF2-40B4-BE49-F238E27FC236}">
                    <a16:creationId xmlns="" xmlns:a16="http://schemas.microsoft.com/office/drawing/2014/main" id="{8ABDF977-D688-6FE4-CC23-DB1FC9847522}"/>
                  </a:ext>
                </a:extLst>
              </p:cNvPr>
              <p:cNvSpPr>
                <a:spLocks/>
              </p:cNvSpPr>
              <p:nvPr/>
            </p:nvSpPr>
            <p:spPr bwMode="auto">
              <a:xfrm>
                <a:off x="7473950" y="5014913"/>
                <a:ext cx="261938" cy="239713"/>
              </a:xfrm>
              <a:custGeom>
                <a:avLst/>
                <a:gdLst>
                  <a:gd name="T0" fmla="*/ 41 w 81"/>
                  <a:gd name="T1" fmla="*/ 8 h 74"/>
                  <a:gd name="T2" fmla="*/ 47 w 81"/>
                  <a:gd name="T3" fmla="*/ 5 h 74"/>
                  <a:gd name="T4" fmla="*/ 68 w 81"/>
                  <a:gd name="T5" fmla="*/ 3 h 74"/>
                  <a:gd name="T6" fmla="*/ 81 w 81"/>
                  <a:gd name="T7" fmla="*/ 10 h 74"/>
                  <a:gd name="T8" fmla="*/ 59 w 81"/>
                  <a:gd name="T9" fmla="*/ 12 h 74"/>
                  <a:gd name="T10" fmla="*/ 54 w 81"/>
                  <a:gd name="T11" fmla="*/ 16 h 74"/>
                  <a:gd name="T12" fmla="*/ 12 w 81"/>
                  <a:gd name="T13" fmla="*/ 67 h 74"/>
                  <a:gd name="T14" fmla="*/ 16 w 81"/>
                  <a:gd name="T15" fmla="*/ 74 h 74"/>
                  <a:gd name="T16" fmla="*/ 4 w 81"/>
                  <a:gd name="T17" fmla="*/ 67 h 74"/>
                  <a:gd name="T18" fmla="*/ 0 w 81"/>
                  <a:gd name="T19" fmla="*/ 60 h 74"/>
                  <a:gd name="T20" fmla="*/ 41 w 81"/>
                  <a:gd name="T21" fmla="*/ 8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 h="74">
                    <a:moveTo>
                      <a:pt x="41" y="8"/>
                    </a:moveTo>
                    <a:cubicBezTo>
                      <a:pt x="43" y="7"/>
                      <a:pt x="45" y="6"/>
                      <a:pt x="47" y="5"/>
                    </a:cubicBezTo>
                    <a:cubicBezTo>
                      <a:pt x="55" y="0"/>
                      <a:pt x="63" y="0"/>
                      <a:pt x="68" y="3"/>
                    </a:cubicBezTo>
                    <a:cubicBezTo>
                      <a:pt x="81" y="10"/>
                      <a:pt x="81" y="10"/>
                      <a:pt x="81" y="10"/>
                    </a:cubicBezTo>
                    <a:cubicBezTo>
                      <a:pt x="75" y="7"/>
                      <a:pt x="67" y="7"/>
                      <a:pt x="59" y="12"/>
                    </a:cubicBezTo>
                    <a:cubicBezTo>
                      <a:pt x="57" y="13"/>
                      <a:pt x="56" y="14"/>
                      <a:pt x="54" y="16"/>
                    </a:cubicBezTo>
                    <a:cubicBezTo>
                      <a:pt x="29" y="35"/>
                      <a:pt x="12" y="55"/>
                      <a:pt x="12" y="67"/>
                    </a:cubicBezTo>
                    <a:cubicBezTo>
                      <a:pt x="12" y="70"/>
                      <a:pt x="13" y="72"/>
                      <a:pt x="16" y="74"/>
                    </a:cubicBezTo>
                    <a:cubicBezTo>
                      <a:pt x="4" y="67"/>
                      <a:pt x="4" y="67"/>
                      <a:pt x="4" y="67"/>
                    </a:cubicBezTo>
                    <a:cubicBezTo>
                      <a:pt x="1" y="65"/>
                      <a:pt x="0" y="63"/>
                      <a:pt x="0" y="60"/>
                    </a:cubicBezTo>
                    <a:cubicBezTo>
                      <a:pt x="0" y="48"/>
                      <a:pt x="17" y="28"/>
                      <a:pt x="41" y="8"/>
                    </a:cubicBezTo>
                    <a:close/>
                  </a:path>
                </a:pathLst>
              </a:custGeom>
              <a:solidFill>
                <a:srgbClr val="F5F7F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9" name="Freeform 55">
                <a:extLst>
                  <a:ext uri="{FF2B5EF4-FFF2-40B4-BE49-F238E27FC236}">
                    <a16:creationId xmlns="" xmlns:a16="http://schemas.microsoft.com/office/drawing/2014/main" id="{1FE2F16C-6D11-934F-D764-46D294ECB086}"/>
                  </a:ext>
                </a:extLst>
              </p:cNvPr>
              <p:cNvSpPr>
                <a:spLocks/>
              </p:cNvSpPr>
              <p:nvPr/>
            </p:nvSpPr>
            <p:spPr bwMode="auto">
              <a:xfrm>
                <a:off x="7512050" y="5024438"/>
                <a:ext cx="249238" cy="258763"/>
              </a:xfrm>
              <a:custGeom>
                <a:avLst/>
                <a:gdLst>
                  <a:gd name="T0" fmla="*/ 47 w 77"/>
                  <a:gd name="T1" fmla="*/ 9 h 80"/>
                  <a:gd name="T2" fmla="*/ 42 w 77"/>
                  <a:gd name="T3" fmla="*/ 13 h 80"/>
                  <a:gd name="T4" fmla="*/ 0 w 77"/>
                  <a:gd name="T5" fmla="*/ 64 h 80"/>
                  <a:gd name="T6" fmla="*/ 77 w 77"/>
                  <a:gd name="T7" fmla="*/ 49 h 80"/>
                  <a:gd name="T8" fmla="*/ 77 w 77"/>
                  <a:gd name="T9" fmla="*/ 26 h 80"/>
                  <a:gd name="T10" fmla="*/ 47 w 77"/>
                  <a:gd name="T11" fmla="*/ 9 h 80"/>
                </a:gdLst>
                <a:ahLst/>
                <a:cxnLst>
                  <a:cxn ang="0">
                    <a:pos x="T0" y="T1"/>
                  </a:cxn>
                  <a:cxn ang="0">
                    <a:pos x="T2" y="T3"/>
                  </a:cxn>
                  <a:cxn ang="0">
                    <a:pos x="T4" y="T5"/>
                  </a:cxn>
                  <a:cxn ang="0">
                    <a:pos x="T6" y="T7"/>
                  </a:cxn>
                  <a:cxn ang="0">
                    <a:pos x="T8" y="T9"/>
                  </a:cxn>
                  <a:cxn ang="0">
                    <a:pos x="T10" y="T11"/>
                  </a:cxn>
                </a:cxnLst>
                <a:rect l="0" t="0" r="r" b="b"/>
                <a:pathLst>
                  <a:path w="77" h="80">
                    <a:moveTo>
                      <a:pt x="47" y="9"/>
                    </a:moveTo>
                    <a:cubicBezTo>
                      <a:pt x="45" y="10"/>
                      <a:pt x="44" y="11"/>
                      <a:pt x="42" y="13"/>
                    </a:cubicBezTo>
                    <a:cubicBezTo>
                      <a:pt x="17" y="32"/>
                      <a:pt x="0" y="52"/>
                      <a:pt x="0" y="64"/>
                    </a:cubicBezTo>
                    <a:cubicBezTo>
                      <a:pt x="0" y="80"/>
                      <a:pt x="35" y="74"/>
                      <a:pt x="77" y="49"/>
                    </a:cubicBezTo>
                    <a:cubicBezTo>
                      <a:pt x="77" y="26"/>
                      <a:pt x="77" y="26"/>
                      <a:pt x="77" y="26"/>
                    </a:cubicBezTo>
                    <a:cubicBezTo>
                      <a:pt x="77" y="7"/>
                      <a:pt x="63" y="0"/>
                      <a:pt x="47" y="9"/>
                    </a:cubicBezTo>
                    <a:close/>
                  </a:path>
                </a:pathLst>
              </a:custGeom>
              <a:solidFill>
                <a:srgbClr val="F2F4F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0" name="Freeform 56">
                <a:extLst>
                  <a:ext uri="{FF2B5EF4-FFF2-40B4-BE49-F238E27FC236}">
                    <a16:creationId xmlns="" xmlns:a16="http://schemas.microsoft.com/office/drawing/2014/main" id="{C5D3932E-3324-0659-5C35-DF443D601193}"/>
                  </a:ext>
                </a:extLst>
              </p:cNvPr>
              <p:cNvSpPr>
                <a:spLocks/>
              </p:cNvSpPr>
              <p:nvPr/>
            </p:nvSpPr>
            <p:spPr bwMode="auto">
              <a:xfrm>
                <a:off x="3609975" y="1560513"/>
                <a:ext cx="177800" cy="185738"/>
              </a:xfrm>
              <a:custGeom>
                <a:avLst/>
                <a:gdLst>
                  <a:gd name="T0" fmla="*/ 55 w 55"/>
                  <a:gd name="T1" fmla="*/ 40 h 57"/>
                  <a:gd name="T2" fmla="*/ 27 w 55"/>
                  <a:gd name="T3" fmla="*/ 57 h 57"/>
                  <a:gd name="T4" fmla="*/ 0 w 55"/>
                  <a:gd name="T5" fmla="*/ 40 h 57"/>
                  <a:gd name="T6" fmla="*/ 1 w 55"/>
                  <a:gd name="T7" fmla="*/ 36 h 57"/>
                  <a:gd name="T8" fmla="*/ 7 w 55"/>
                  <a:gd name="T9" fmla="*/ 0 h 57"/>
                  <a:gd name="T10" fmla="*/ 47 w 55"/>
                  <a:gd name="T11" fmla="*/ 0 h 57"/>
                  <a:gd name="T12" fmla="*/ 54 w 55"/>
                  <a:gd name="T13" fmla="*/ 36 h 57"/>
                  <a:gd name="T14" fmla="*/ 55 w 55"/>
                  <a:gd name="T15" fmla="*/ 40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57">
                    <a:moveTo>
                      <a:pt x="55" y="40"/>
                    </a:moveTo>
                    <a:cubicBezTo>
                      <a:pt x="55" y="49"/>
                      <a:pt x="42" y="57"/>
                      <a:pt x="27" y="57"/>
                    </a:cubicBezTo>
                    <a:cubicBezTo>
                      <a:pt x="12" y="57"/>
                      <a:pt x="0" y="49"/>
                      <a:pt x="0" y="40"/>
                    </a:cubicBezTo>
                    <a:cubicBezTo>
                      <a:pt x="1" y="36"/>
                      <a:pt x="1" y="36"/>
                      <a:pt x="1" y="36"/>
                    </a:cubicBezTo>
                    <a:cubicBezTo>
                      <a:pt x="7" y="0"/>
                      <a:pt x="7" y="0"/>
                      <a:pt x="7" y="0"/>
                    </a:cubicBezTo>
                    <a:cubicBezTo>
                      <a:pt x="47" y="0"/>
                      <a:pt x="47" y="0"/>
                      <a:pt x="47" y="0"/>
                    </a:cubicBezTo>
                    <a:cubicBezTo>
                      <a:pt x="54" y="36"/>
                      <a:pt x="54" y="36"/>
                      <a:pt x="54" y="36"/>
                    </a:cubicBezTo>
                    <a:lnTo>
                      <a:pt x="55" y="40"/>
                    </a:lnTo>
                    <a:close/>
                  </a:path>
                </a:pathLst>
              </a:custGeom>
              <a:solidFill>
                <a:srgbClr val="0757B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1" name="Oval 57">
                <a:extLst>
                  <a:ext uri="{FF2B5EF4-FFF2-40B4-BE49-F238E27FC236}">
                    <a16:creationId xmlns="" xmlns:a16="http://schemas.microsoft.com/office/drawing/2014/main" id="{A4C312FF-178E-2DFF-65B7-F5268F6ECA4F}"/>
                  </a:ext>
                </a:extLst>
              </p:cNvPr>
              <p:cNvSpPr>
                <a:spLocks noChangeArrowheads="1"/>
              </p:cNvSpPr>
              <p:nvPr/>
            </p:nvSpPr>
            <p:spPr bwMode="auto">
              <a:xfrm>
                <a:off x="3632200" y="1519238"/>
                <a:ext cx="128588" cy="80963"/>
              </a:xfrm>
              <a:prstGeom prst="ellipse">
                <a:avLst/>
              </a:prstGeom>
              <a:solidFill>
                <a:srgbClr val="667EE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2" name="Freeform 58">
                <a:extLst>
                  <a:ext uri="{FF2B5EF4-FFF2-40B4-BE49-F238E27FC236}">
                    <a16:creationId xmlns="" xmlns:a16="http://schemas.microsoft.com/office/drawing/2014/main" id="{711F83E3-2BAA-22E9-F761-61F9832548B8}"/>
                  </a:ext>
                </a:extLst>
              </p:cNvPr>
              <p:cNvSpPr>
                <a:spLocks/>
              </p:cNvSpPr>
              <p:nvPr/>
            </p:nvSpPr>
            <p:spPr bwMode="auto">
              <a:xfrm>
                <a:off x="4830763" y="857250"/>
                <a:ext cx="177800" cy="185738"/>
              </a:xfrm>
              <a:custGeom>
                <a:avLst/>
                <a:gdLst>
                  <a:gd name="T0" fmla="*/ 55 w 55"/>
                  <a:gd name="T1" fmla="*/ 40 h 57"/>
                  <a:gd name="T2" fmla="*/ 28 w 55"/>
                  <a:gd name="T3" fmla="*/ 57 h 57"/>
                  <a:gd name="T4" fmla="*/ 0 w 55"/>
                  <a:gd name="T5" fmla="*/ 40 h 57"/>
                  <a:gd name="T6" fmla="*/ 1 w 55"/>
                  <a:gd name="T7" fmla="*/ 36 h 57"/>
                  <a:gd name="T8" fmla="*/ 8 w 55"/>
                  <a:gd name="T9" fmla="*/ 0 h 57"/>
                  <a:gd name="T10" fmla="*/ 48 w 55"/>
                  <a:gd name="T11" fmla="*/ 0 h 57"/>
                  <a:gd name="T12" fmla="*/ 54 w 55"/>
                  <a:gd name="T13" fmla="*/ 36 h 57"/>
                  <a:gd name="T14" fmla="*/ 55 w 55"/>
                  <a:gd name="T15" fmla="*/ 40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57">
                    <a:moveTo>
                      <a:pt x="55" y="40"/>
                    </a:moveTo>
                    <a:cubicBezTo>
                      <a:pt x="55" y="50"/>
                      <a:pt x="43" y="57"/>
                      <a:pt x="28" y="57"/>
                    </a:cubicBezTo>
                    <a:cubicBezTo>
                      <a:pt x="13" y="57"/>
                      <a:pt x="0" y="50"/>
                      <a:pt x="0" y="40"/>
                    </a:cubicBezTo>
                    <a:cubicBezTo>
                      <a:pt x="1" y="36"/>
                      <a:pt x="1" y="36"/>
                      <a:pt x="1" y="36"/>
                    </a:cubicBezTo>
                    <a:cubicBezTo>
                      <a:pt x="8" y="0"/>
                      <a:pt x="8" y="0"/>
                      <a:pt x="8" y="0"/>
                    </a:cubicBezTo>
                    <a:cubicBezTo>
                      <a:pt x="48" y="0"/>
                      <a:pt x="48" y="0"/>
                      <a:pt x="48" y="0"/>
                    </a:cubicBezTo>
                    <a:cubicBezTo>
                      <a:pt x="54" y="36"/>
                      <a:pt x="54" y="36"/>
                      <a:pt x="54" y="36"/>
                    </a:cubicBezTo>
                    <a:lnTo>
                      <a:pt x="55" y="40"/>
                    </a:lnTo>
                    <a:close/>
                  </a:path>
                </a:pathLst>
              </a:custGeom>
              <a:solidFill>
                <a:srgbClr val="0757B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3" name="Oval 59">
                <a:extLst>
                  <a:ext uri="{FF2B5EF4-FFF2-40B4-BE49-F238E27FC236}">
                    <a16:creationId xmlns="" xmlns:a16="http://schemas.microsoft.com/office/drawing/2014/main" id="{3AB05532-F81C-329F-1A56-D29C446F5FFD}"/>
                  </a:ext>
                </a:extLst>
              </p:cNvPr>
              <p:cNvSpPr>
                <a:spLocks noChangeArrowheads="1"/>
              </p:cNvSpPr>
              <p:nvPr/>
            </p:nvSpPr>
            <p:spPr bwMode="auto">
              <a:xfrm>
                <a:off x="4856163" y="819150"/>
                <a:ext cx="130175" cy="77788"/>
              </a:xfrm>
              <a:prstGeom prst="ellipse">
                <a:avLst/>
              </a:prstGeom>
              <a:solidFill>
                <a:srgbClr val="667EE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4" name="Freeform 60">
                <a:extLst>
                  <a:ext uri="{FF2B5EF4-FFF2-40B4-BE49-F238E27FC236}">
                    <a16:creationId xmlns="" xmlns:a16="http://schemas.microsoft.com/office/drawing/2014/main" id="{632B865D-0C50-F187-6E33-918BFF9DFF08}"/>
                  </a:ext>
                </a:extLst>
              </p:cNvPr>
              <p:cNvSpPr>
                <a:spLocks/>
              </p:cNvSpPr>
              <p:nvPr/>
            </p:nvSpPr>
            <p:spPr bwMode="auto">
              <a:xfrm>
                <a:off x="7440613" y="3449638"/>
                <a:ext cx="2057400" cy="2008188"/>
              </a:xfrm>
              <a:custGeom>
                <a:avLst/>
                <a:gdLst>
                  <a:gd name="T0" fmla="*/ 451 w 635"/>
                  <a:gd name="T1" fmla="*/ 0 h 620"/>
                  <a:gd name="T2" fmla="*/ 10 w 635"/>
                  <a:gd name="T3" fmla="*/ 259 h 620"/>
                  <a:gd name="T4" fmla="*/ 3 w 635"/>
                  <a:gd name="T5" fmla="*/ 276 h 620"/>
                  <a:gd name="T6" fmla="*/ 144 w 635"/>
                  <a:gd name="T7" fmla="*/ 517 h 620"/>
                  <a:gd name="T8" fmla="*/ 200 w 635"/>
                  <a:gd name="T9" fmla="*/ 583 h 620"/>
                  <a:gd name="T10" fmla="*/ 635 w 635"/>
                  <a:gd name="T11" fmla="*/ 313 h 620"/>
                  <a:gd name="T12" fmla="*/ 451 w 635"/>
                  <a:gd name="T13" fmla="*/ 0 h 620"/>
                </a:gdLst>
                <a:ahLst/>
                <a:cxnLst>
                  <a:cxn ang="0">
                    <a:pos x="T0" y="T1"/>
                  </a:cxn>
                  <a:cxn ang="0">
                    <a:pos x="T2" y="T3"/>
                  </a:cxn>
                  <a:cxn ang="0">
                    <a:pos x="T4" y="T5"/>
                  </a:cxn>
                  <a:cxn ang="0">
                    <a:pos x="T6" y="T7"/>
                  </a:cxn>
                  <a:cxn ang="0">
                    <a:pos x="T8" y="T9"/>
                  </a:cxn>
                  <a:cxn ang="0">
                    <a:pos x="T10" y="T11"/>
                  </a:cxn>
                  <a:cxn ang="0">
                    <a:pos x="T12" y="T13"/>
                  </a:cxn>
                </a:cxnLst>
                <a:rect l="0" t="0" r="r" b="b"/>
                <a:pathLst>
                  <a:path w="635" h="620">
                    <a:moveTo>
                      <a:pt x="451" y="0"/>
                    </a:moveTo>
                    <a:cubicBezTo>
                      <a:pt x="387" y="89"/>
                      <a:pt x="119" y="220"/>
                      <a:pt x="10" y="259"/>
                    </a:cubicBezTo>
                    <a:cubicBezTo>
                      <a:pt x="4" y="261"/>
                      <a:pt x="0" y="269"/>
                      <a:pt x="3" y="276"/>
                    </a:cubicBezTo>
                    <a:cubicBezTo>
                      <a:pt x="41" y="362"/>
                      <a:pt x="88" y="443"/>
                      <a:pt x="144" y="517"/>
                    </a:cubicBezTo>
                    <a:cubicBezTo>
                      <a:pt x="152" y="526"/>
                      <a:pt x="192" y="574"/>
                      <a:pt x="200" y="583"/>
                    </a:cubicBezTo>
                    <a:cubicBezTo>
                      <a:pt x="287" y="620"/>
                      <a:pt x="618" y="431"/>
                      <a:pt x="635" y="313"/>
                    </a:cubicBezTo>
                    <a:cubicBezTo>
                      <a:pt x="581" y="210"/>
                      <a:pt x="513" y="94"/>
                      <a:pt x="451" y="0"/>
                    </a:cubicBezTo>
                    <a:close/>
                  </a:path>
                </a:pathLst>
              </a:custGeom>
              <a:solidFill>
                <a:srgbClr val="A7DEE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5" name="Freeform 61">
                <a:extLst>
                  <a:ext uri="{FF2B5EF4-FFF2-40B4-BE49-F238E27FC236}">
                    <a16:creationId xmlns="" xmlns:a16="http://schemas.microsoft.com/office/drawing/2014/main" id="{E1EF9B56-D20D-A60F-9695-83D2A93ACB51}"/>
                  </a:ext>
                </a:extLst>
              </p:cNvPr>
              <p:cNvSpPr>
                <a:spLocks/>
              </p:cNvSpPr>
              <p:nvPr/>
            </p:nvSpPr>
            <p:spPr bwMode="auto">
              <a:xfrm>
                <a:off x="7440613" y="3449638"/>
                <a:ext cx="1490663" cy="906463"/>
              </a:xfrm>
              <a:custGeom>
                <a:avLst/>
                <a:gdLst>
                  <a:gd name="T0" fmla="*/ 5 w 460"/>
                  <a:gd name="T1" fmla="*/ 280 h 280"/>
                  <a:gd name="T2" fmla="*/ 460 w 460"/>
                  <a:gd name="T3" fmla="*/ 15 h 280"/>
                  <a:gd name="T4" fmla="*/ 451 w 460"/>
                  <a:gd name="T5" fmla="*/ 0 h 280"/>
                  <a:gd name="T6" fmla="*/ 10 w 460"/>
                  <a:gd name="T7" fmla="*/ 259 h 280"/>
                  <a:gd name="T8" fmla="*/ 3 w 460"/>
                  <a:gd name="T9" fmla="*/ 276 h 280"/>
                  <a:gd name="T10" fmla="*/ 5 w 460"/>
                  <a:gd name="T11" fmla="*/ 280 h 280"/>
                </a:gdLst>
                <a:ahLst/>
                <a:cxnLst>
                  <a:cxn ang="0">
                    <a:pos x="T0" y="T1"/>
                  </a:cxn>
                  <a:cxn ang="0">
                    <a:pos x="T2" y="T3"/>
                  </a:cxn>
                  <a:cxn ang="0">
                    <a:pos x="T4" y="T5"/>
                  </a:cxn>
                  <a:cxn ang="0">
                    <a:pos x="T6" y="T7"/>
                  </a:cxn>
                  <a:cxn ang="0">
                    <a:pos x="T8" y="T9"/>
                  </a:cxn>
                  <a:cxn ang="0">
                    <a:pos x="T10" y="T11"/>
                  </a:cxn>
                </a:cxnLst>
                <a:rect l="0" t="0" r="r" b="b"/>
                <a:pathLst>
                  <a:path w="460" h="280">
                    <a:moveTo>
                      <a:pt x="5" y="280"/>
                    </a:moveTo>
                    <a:cubicBezTo>
                      <a:pt x="117" y="239"/>
                      <a:pt x="388" y="107"/>
                      <a:pt x="460" y="15"/>
                    </a:cubicBezTo>
                    <a:cubicBezTo>
                      <a:pt x="457" y="10"/>
                      <a:pt x="454" y="5"/>
                      <a:pt x="451" y="0"/>
                    </a:cubicBezTo>
                    <a:cubicBezTo>
                      <a:pt x="387" y="89"/>
                      <a:pt x="119" y="220"/>
                      <a:pt x="10" y="259"/>
                    </a:cubicBezTo>
                    <a:cubicBezTo>
                      <a:pt x="4" y="261"/>
                      <a:pt x="0" y="269"/>
                      <a:pt x="3" y="276"/>
                    </a:cubicBezTo>
                    <a:cubicBezTo>
                      <a:pt x="4" y="277"/>
                      <a:pt x="5" y="278"/>
                      <a:pt x="5" y="280"/>
                    </a:cubicBezTo>
                    <a:close/>
                  </a:path>
                </a:pathLst>
              </a:custGeom>
              <a:solidFill>
                <a:srgbClr val="85CAD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6" name="Freeform 62">
                <a:extLst>
                  <a:ext uri="{FF2B5EF4-FFF2-40B4-BE49-F238E27FC236}">
                    <a16:creationId xmlns="" xmlns:a16="http://schemas.microsoft.com/office/drawing/2014/main" id="{EC7598E3-E3E7-9561-C392-2A8F0FB0C8F8}"/>
                  </a:ext>
                </a:extLst>
              </p:cNvPr>
              <p:cNvSpPr>
                <a:spLocks/>
              </p:cNvSpPr>
              <p:nvPr/>
            </p:nvSpPr>
            <p:spPr bwMode="auto">
              <a:xfrm>
                <a:off x="8040688" y="4414838"/>
                <a:ext cx="1457325" cy="1042988"/>
              </a:xfrm>
              <a:custGeom>
                <a:avLst/>
                <a:gdLst>
                  <a:gd name="T0" fmla="*/ 442 w 450"/>
                  <a:gd name="T1" fmla="*/ 0 h 322"/>
                  <a:gd name="T2" fmla="*/ 0 w 450"/>
                  <a:gd name="T3" fmla="*/ 268 h 322"/>
                  <a:gd name="T4" fmla="*/ 15 w 450"/>
                  <a:gd name="T5" fmla="*/ 285 h 322"/>
                  <a:gd name="T6" fmla="*/ 450 w 450"/>
                  <a:gd name="T7" fmla="*/ 15 h 322"/>
                  <a:gd name="T8" fmla="*/ 442 w 450"/>
                  <a:gd name="T9" fmla="*/ 0 h 322"/>
                </a:gdLst>
                <a:ahLst/>
                <a:cxnLst>
                  <a:cxn ang="0">
                    <a:pos x="T0" y="T1"/>
                  </a:cxn>
                  <a:cxn ang="0">
                    <a:pos x="T2" y="T3"/>
                  </a:cxn>
                  <a:cxn ang="0">
                    <a:pos x="T4" y="T5"/>
                  </a:cxn>
                  <a:cxn ang="0">
                    <a:pos x="T6" y="T7"/>
                  </a:cxn>
                  <a:cxn ang="0">
                    <a:pos x="T8" y="T9"/>
                  </a:cxn>
                </a:cxnLst>
                <a:rect l="0" t="0" r="r" b="b"/>
                <a:pathLst>
                  <a:path w="450" h="322">
                    <a:moveTo>
                      <a:pt x="442" y="0"/>
                    </a:moveTo>
                    <a:cubicBezTo>
                      <a:pt x="394" y="119"/>
                      <a:pt x="100" y="287"/>
                      <a:pt x="0" y="268"/>
                    </a:cubicBezTo>
                    <a:cubicBezTo>
                      <a:pt x="7" y="276"/>
                      <a:pt x="13" y="283"/>
                      <a:pt x="15" y="285"/>
                    </a:cubicBezTo>
                    <a:cubicBezTo>
                      <a:pt x="102" y="322"/>
                      <a:pt x="433" y="133"/>
                      <a:pt x="450" y="15"/>
                    </a:cubicBezTo>
                    <a:cubicBezTo>
                      <a:pt x="448" y="10"/>
                      <a:pt x="445" y="5"/>
                      <a:pt x="442" y="0"/>
                    </a:cubicBezTo>
                    <a:close/>
                  </a:path>
                </a:pathLst>
              </a:custGeom>
              <a:solidFill>
                <a:srgbClr val="85CAD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87" name="Group 286">
              <a:extLst>
                <a:ext uri="{FF2B5EF4-FFF2-40B4-BE49-F238E27FC236}">
                  <a16:creationId xmlns="" xmlns:a16="http://schemas.microsoft.com/office/drawing/2014/main" id="{ACF2D22D-09FE-0EFF-C3C4-01A2E56CE630}"/>
                </a:ext>
              </a:extLst>
            </p:cNvPr>
            <p:cNvGrpSpPr/>
            <p:nvPr/>
          </p:nvGrpSpPr>
          <p:grpSpPr>
            <a:xfrm>
              <a:off x="6231731" y="3000437"/>
              <a:ext cx="1687587" cy="1034185"/>
              <a:chOff x="1771650" y="1246188"/>
              <a:chExt cx="7281863" cy="4462462"/>
            </a:xfrm>
          </p:grpSpPr>
          <p:sp>
            <p:nvSpPr>
              <p:cNvPr id="288" name="Freeform 155">
                <a:extLst>
                  <a:ext uri="{FF2B5EF4-FFF2-40B4-BE49-F238E27FC236}">
                    <a16:creationId xmlns="" xmlns:a16="http://schemas.microsoft.com/office/drawing/2014/main" id="{59145B6F-ECF1-0506-305B-600CA0AF6497}"/>
                  </a:ext>
                </a:extLst>
              </p:cNvPr>
              <p:cNvSpPr>
                <a:spLocks/>
              </p:cNvSpPr>
              <p:nvPr/>
            </p:nvSpPr>
            <p:spPr bwMode="auto">
              <a:xfrm>
                <a:off x="8286750" y="1749425"/>
                <a:ext cx="712788" cy="801687"/>
              </a:xfrm>
              <a:custGeom>
                <a:avLst/>
                <a:gdLst>
                  <a:gd name="T0" fmla="*/ 173 w 224"/>
                  <a:gd name="T1" fmla="*/ 71 h 252"/>
                  <a:gd name="T2" fmla="*/ 1 w 224"/>
                  <a:gd name="T3" fmla="*/ 171 h 252"/>
                  <a:gd name="T4" fmla="*/ 0 w 224"/>
                  <a:gd name="T5" fmla="*/ 252 h 252"/>
                  <a:gd name="T6" fmla="*/ 173 w 224"/>
                  <a:gd name="T7" fmla="*/ 152 h 252"/>
                  <a:gd name="T8" fmla="*/ 223 w 224"/>
                  <a:gd name="T9" fmla="*/ 81 h 252"/>
                  <a:gd name="T10" fmla="*/ 224 w 224"/>
                  <a:gd name="T11" fmla="*/ 0 h 252"/>
                  <a:gd name="T12" fmla="*/ 173 w 224"/>
                  <a:gd name="T13" fmla="*/ 71 h 252"/>
                </a:gdLst>
                <a:ahLst/>
                <a:cxnLst>
                  <a:cxn ang="0">
                    <a:pos x="T0" y="T1"/>
                  </a:cxn>
                  <a:cxn ang="0">
                    <a:pos x="T2" y="T3"/>
                  </a:cxn>
                  <a:cxn ang="0">
                    <a:pos x="T4" y="T5"/>
                  </a:cxn>
                  <a:cxn ang="0">
                    <a:pos x="T6" y="T7"/>
                  </a:cxn>
                  <a:cxn ang="0">
                    <a:pos x="T8" y="T9"/>
                  </a:cxn>
                  <a:cxn ang="0">
                    <a:pos x="T10" y="T11"/>
                  </a:cxn>
                  <a:cxn ang="0">
                    <a:pos x="T12" y="T13"/>
                  </a:cxn>
                </a:cxnLst>
                <a:rect l="0" t="0" r="r" b="b"/>
                <a:pathLst>
                  <a:path w="224" h="252">
                    <a:moveTo>
                      <a:pt x="173" y="71"/>
                    </a:moveTo>
                    <a:cubicBezTo>
                      <a:pt x="1" y="171"/>
                      <a:pt x="1" y="171"/>
                      <a:pt x="1" y="171"/>
                    </a:cubicBezTo>
                    <a:cubicBezTo>
                      <a:pt x="0" y="252"/>
                      <a:pt x="0" y="252"/>
                      <a:pt x="0" y="252"/>
                    </a:cubicBezTo>
                    <a:cubicBezTo>
                      <a:pt x="173" y="152"/>
                      <a:pt x="173" y="152"/>
                      <a:pt x="173" y="152"/>
                    </a:cubicBezTo>
                    <a:cubicBezTo>
                      <a:pt x="206" y="132"/>
                      <a:pt x="223" y="107"/>
                      <a:pt x="223" y="81"/>
                    </a:cubicBezTo>
                    <a:cubicBezTo>
                      <a:pt x="224" y="0"/>
                      <a:pt x="224" y="0"/>
                      <a:pt x="224" y="0"/>
                    </a:cubicBezTo>
                    <a:cubicBezTo>
                      <a:pt x="224" y="26"/>
                      <a:pt x="207" y="52"/>
                      <a:pt x="173" y="71"/>
                    </a:cubicBezTo>
                    <a:close/>
                  </a:path>
                </a:pathLst>
              </a:custGeom>
              <a:solidFill>
                <a:srgbClr val="1151A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9" name="Freeform 156">
                <a:extLst>
                  <a:ext uri="{FF2B5EF4-FFF2-40B4-BE49-F238E27FC236}">
                    <a16:creationId xmlns="" xmlns:a16="http://schemas.microsoft.com/office/drawing/2014/main" id="{B2E1F1A5-2B72-8F73-E564-766479145C60}"/>
                  </a:ext>
                </a:extLst>
              </p:cNvPr>
              <p:cNvSpPr>
                <a:spLocks/>
              </p:cNvSpPr>
              <p:nvPr/>
            </p:nvSpPr>
            <p:spPr bwMode="auto">
              <a:xfrm>
                <a:off x="7243763" y="1246188"/>
                <a:ext cx="1809750" cy="1047750"/>
              </a:xfrm>
              <a:custGeom>
                <a:avLst/>
                <a:gdLst>
                  <a:gd name="T0" fmla="*/ 500 w 569"/>
                  <a:gd name="T1" fmla="*/ 86 h 329"/>
                  <a:gd name="T2" fmla="*/ 501 w 569"/>
                  <a:gd name="T3" fmla="*/ 229 h 329"/>
                  <a:gd name="T4" fmla="*/ 329 w 569"/>
                  <a:gd name="T5" fmla="*/ 329 h 329"/>
                  <a:gd name="T6" fmla="*/ 0 w 569"/>
                  <a:gd name="T7" fmla="*/ 140 h 329"/>
                  <a:gd name="T8" fmla="*/ 172 w 569"/>
                  <a:gd name="T9" fmla="*/ 40 h 329"/>
                  <a:gd name="T10" fmla="*/ 420 w 569"/>
                  <a:gd name="T11" fmla="*/ 40 h 329"/>
                  <a:gd name="T12" fmla="*/ 460 w 569"/>
                  <a:gd name="T13" fmla="*/ 63 h 329"/>
                  <a:gd name="T14" fmla="*/ 500 w 569"/>
                  <a:gd name="T15" fmla="*/ 86 h 3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9" h="329">
                    <a:moveTo>
                      <a:pt x="500" y="86"/>
                    </a:moveTo>
                    <a:cubicBezTo>
                      <a:pt x="569" y="126"/>
                      <a:pt x="569" y="190"/>
                      <a:pt x="501" y="229"/>
                    </a:cubicBezTo>
                    <a:cubicBezTo>
                      <a:pt x="329" y="329"/>
                      <a:pt x="329" y="329"/>
                      <a:pt x="329" y="329"/>
                    </a:cubicBezTo>
                    <a:cubicBezTo>
                      <a:pt x="0" y="140"/>
                      <a:pt x="0" y="140"/>
                      <a:pt x="0" y="140"/>
                    </a:cubicBezTo>
                    <a:cubicBezTo>
                      <a:pt x="172" y="40"/>
                      <a:pt x="172" y="40"/>
                      <a:pt x="172" y="40"/>
                    </a:cubicBezTo>
                    <a:cubicBezTo>
                      <a:pt x="240" y="0"/>
                      <a:pt x="351" y="0"/>
                      <a:pt x="420" y="40"/>
                    </a:cubicBezTo>
                    <a:cubicBezTo>
                      <a:pt x="460" y="63"/>
                      <a:pt x="460" y="63"/>
                      <a:pt x="460" y="63"/>
                    </a:cubicBezTo>
                    <a:lnTo>
                      <a:pt x="500" y="86"/>
                    </a:lnTo>
                    <a:close/>
                  </a:path>
                </a:pathLst>
              </a:custGeom>
              <a:solidFill>
                <a:srgbClr val="4B70D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90" name="Freeform 157">
                <a:extLst>
                  <a:ext uri="{FF2B5EF4-FFF2-40B4-BE49-F238E27FC236}">
                    <a16:creationId xmlns="" xmlns:a16="http://schemas.microsoft.com/office/drawing/2014/main" id="{FB812E05-A705-FD06-429D-F69885730568}"/>
                  </a:ext>
                </a:extLst>
              </p:cNvPr>
              <p:cNvSpPr>
                <a:spLocks/>
              </p:cNvSpPr>
              <p:nvPr/>
            </p:nvSpPr>
            <p:spPr bwMode="auto">
              <a:xfrm>
                <a:off x="2047875" y="1692275"/>
                <a:ext cx="6242050" cy="3624262"/>
              </a:xfrm>
              <a:custGeom>
                <a:avLst/>
                <a:gdLst>
                  <a:gd name="T0" fmla="*/ 1634 w 1963"/>
                  <a:gd name="T1" fmla="*/ 0 h 1139"/>
                  <a:gd name="T2" fmla="*/ 1963 w 1963"/>
                  <a:gd name="T3" fmla="*/ 189 h 1139"/>
                  <a:gd name="T4" fmla="*/ 1203 w 1963"/>
                  <a:gd name="T5" fmla="*/ 631 h 1139"/>
                  <a:gd name="T6" fmla="*/ 1058 w 1963"/>
                  <a:gd name="T7" fmla="*/ 700 h 1139"/>
                  <a:gd name="T8" fmla="*/ 190 w 1963"/>
                  <a:gd name="T9" fmla="*/ 1079 h 1139"/>
                  <a:gd name="T10" fmla="*/ 108 w 1963"/>
                  <a:gd name="T11" fmla="*/ 1126 h 1139"/>
                  <a:gd name="T12" fmla="*/ 24 w 1963"/>
                  <a:gd name="T13" fmla="*/ 1126 h 1139"/>
                  <a:gd name="T14" fmla="*/ 23 w 1963"/>
                  <a:gd name="T15" fmla="*/ 1077 h 1139"/>
                  <a:gd name="T16" fmla="*/ 105 w 1963"/>
                  <a:gd name="T17" fmla="*/ 1030 h 1139"/>
                  <a:gd name="T18" fmla="*/ 756 w 1963"/>
                  <a:gd name="T19" fmla="*/ 525 h 1139"/>
                  <a:gd name="T20" fmla="*/ 874 w 1963"/>
                  <a:gd name="T21" fmla="*/ 441 h 1139"/>
                  <a:gd name="T22" fmla="*/ 1634 w 1963"/>
                  <a:gd name="T23" fmla="*/ 0 h 1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63" h="1139">
                    <a:moveTo>
                      <a:pt x="1634" y="0"/>
                    </a:moveTo>
                    <a:cubicBezTo>
                      <a:pt x="1963" y="189"/>
                      <a:pt x="1963" y="189"/>
                      <a:pt x="1963" y="189"/>
                    </a:cubicBezTo>
                    <a:cubicBezTo>
                      <a:pt x="1203" y="631"/>
                      <a:pt x="1203" y="631"/>
                      <a:pt x="1203" y="631"/>
                    </a:cubicBezTo>
                    <a:cubicBezTo>
                      <a:pt x="1159" y="657"/>
                      <a:pt x="1110" y="680"/>
                      <a:pt x="1058" y="700"/>
                    </a:cubicBezTo>
                    <a:cubicBezTo>
                      <a:pt x="743" y="821"/>
                      <a:pt x="217" y="1066"/>
                      <a:pt x="190" y="1079"/>
                    </a:cubicBezTo>
                    <a:cubicBezTo>
                      <a:pt x="108" y="1126"/>
                      <a:pt x="108" y="1126"/>
                      <a:pt x="108" y="1126"/>
                    </a:cubicBezTo>
                    <a:cubicBezTo>
                      <a:pt x="85" y="1139"/>
                      <a:pt x="47" y="1139"/>
                      <a:pt x="24" y="1126"/>
                    </a:cubicBezTo>
                    <a:cubicBezTo>
                      <a:pt x="0" y="1112"/>
                      <a:pt x="0" y="1090"/>
                      <a:pt x="23" y="1077"/>
                    </a:cubicBezTo>
                    <a:cubicBezTo>
                      <a:pt x="105" y="1030"/>
                      <a:pt x="105" y="1030"/>
                      <a:pt x="105" y="1030"/>
                    </a:cubicBezTo>
                    <a:cubicBezTo>
                      <a:pt x="127" y="1013"/>
                      <a:pt x="547" y="708"/>
                      <a:pt x="756" y="525"/>
                    </a:cubicBezTo>
                    <a:cubicBezTo>
                      <a:pt x="790" y="495"/>
                      <a:pt x="830" y="467"/>
                      <a:pt x="874" y="441"/>
                    </a:cubicBezTo>
                    <a:lnTo>
                      <a:pt x="1634" y="0"/>
                    </a:lnTo>
                    <a:close/>
                  </a:path>
                </a:pathLst>
              </a:custGeom>
              <a:solidFill>
                <a:srgbClr val="F5F7F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91" name="Freeform 158">
                <a:extLst>
                  <a:ext uri="{FF2B5EF4-FFF2-40B4-BE49-F238E27FC236}">
                    <a16:creationId xmlns="" xmlns:a16="http://schemas.microsoft.com/office/drawing/2014/main" id="{2F3FAC63-8922-46C2-27B9-B7A5065DD0DC}"/>
                  </a:ext>
                </a:extLst>
              </p:cNvPr>
              <p:cNvSpPr>
                <a:spLocks/>
              </p:cNvSpPr>
              <p:nvPr/>
            </p:nvSpPr>
            <p:spPr bwMode="auto">
              <a:xfrm>
                <a:off x="7135813" y="2060575"/>
                <a:ext cx="515938" cy="300037"/>
              </a:xfrm>
              <a:custGeom>
                <a:avLst/>
                <a:gdLst>
                  <a:gd name="T0" fmla="*/ 133 w 162"/>
                  <a:gd name="T1" fmla="*/ 16 h 94"/>
                  <a:gd name="T2" fmla="*/ 133 w 162"/>
                  <a:gd name="T3" fmla="*/ 77 h 94"/>
                  <a:gd name="T4" fmla="*/ 29 w 162"/>
                  <a:gd name="T5" fmla="*/ 77 h 94"/>
                  <a:gd name="T6" fmla="*/ 29 w 162"/>
                  <a:gd name="T7" fmla="*/ 16 h 94"/>
                  <a:gd name="T8" fmla="*/ 133 w 162"/>
                  <a:gd name="T9" fmla="*/ 16 h 94"/>
                </a:gdLst>
                <a:ahLst/>
                <a:cxnLst>
                  <a:cxn ang="0">
                    <a:pos x="T0" y="T1"/>
                  </a:cxn>
                  <a:cxn ang="0">
                    <a:pos x="T2" y="T3"/>
                  </a:cxn>
                  <a:cxn ang="0">
                    <a:pos x="T4" y="T5"/>
                  </a:cxn>
                  <a:cxn ang="0">
                    <a:pos x="T6" y="T7"/>
                  </a:cxn>
                  <a:cxn ang="0">
                    <a:pos x="T8" y="T9"/>
                  </a:cxn>
                </a:cxnLst>
                <a:rect l="0" t="0" r="r" b="b"/>
                <a:pathLst>
                  <a:path w="162" h="94">
                    <a:moveTo>
                      <a:pt x="133" y="16"/>
                    </a:moveTo>
                    <a:cubicBezTo>
                      <a:pt x="162" y="33"/>
                      <a:pt x="162" y="60"/>
                      <a:pt x="133" y="77"/>
                    </a:cubicBezTo>
                    <a:cubicBezTo>
                      <a:pt x="105" y="94"/>
                      <a:pt x="58" y="94"/>
                      <a:pt x="29" y="77"/>
                    </a:cubicBezTo>
                    <a:cubicBezTo>
                      <a:pt x="0" y="60"/>
                      <a:pt x="0" y="33"/>
                      <a:pt x="29" y="16"/>
                    </a:cubicBezTo>
                    <a:cubicBezTo>
                      <a:pt x="58" y="0"/>
                      <a:pt x="104" y="0"/>
                      <a:pt x="133" y="16"/>
                    </a:cubicBezTo>
                    <a:close/>
                  </a:path>
                </a:pathLst>
              </a:custGeom>
              <a:solidFill>
                <a:srgbClr val="FE263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92" name="Freeform 159">
                <a:extLst>
                  <a:ext uri="{FF2B5EF4-FFF2-40B4-BE49-F238E27FC236}">
                    <a16:creationId xmlns="" xmlns:a16="http://schemas.microsoft.com/office/drawing/2014/main" id="{64450805-CBD8-4B8F-6658-E01490482A90}"/>
                  </a:ext>
                </a:extLst>
              </p:cNvPr>
              <p:cNvSpPr>
                <a:spLocks/>
              </p:cNvSpPr>
              <p:nvPr/>
            </p:nvSpPr>
            <p:spPr bwMode="auto">
              <a:xfrm>
                <a:off x="5610225" y="2319338"/>
                <a:ext cx="1595438" cy="928687"/>
              </a:xfrm>
              <a:custGeom>
                <a:avLst/>
                <a:gdLst>
                  <a:gd name="T0" fmla="*/ 1005 w 1005"/>
                  <a:gd name="T1" fmla="*/ 200 h 585"/>
                  <a:gd name="T2" fmla="*/ 346 w 1005"/>
                  <a:gd name="T3" fmla="*/ 585 h 585"/>
                  <a:gd name="T4" fmla="*/ 0 w 1005"/>
                  <a:gd name="T5" fmla="*/ 385 h 585"/>
                  <a:gd name="T6" fmla="*/ 659 w 1005"/>
                  <a:gd name="T7" fmla="*/ 0 h 585"/>
                  <a:gd name="T8" fmla="*/ 1005 w 1005"/>
                  <a:gd name="T9" fmla="*/ 200 h 585"/>
                </a:gdLst>
                <a:ahLst/>
                <a:cxnLst>
                  <a:cxn ang="0">
                    <a:pos x="T0" y="T1"/>
                  </a:cxn>
                  <a:cxn ang="0">
                    <a:pos x="T2" y="T3"/>
                  </a:cxn>
                  <a:cxn ang="0">
                    <a:pos x="T4" y="T5"/>
                  </a:cxn>
                  <a:cxn ang="0">
                    <a:pos x="T6" y="T7"/>
                  </a:cxn>
                  <a:cxn ang="0">
                    <a:pos x="T8" y="T9"/>
                  </a:cxn>
                </a:cxnLst>
                <a:rect l="0" t="0" r="r" b="b"/>
                <a:pathLst>
                  <a:path w="1005" h="585">
                    <a:moveTo>
                      <a:pt x="1005" y="200"/>
                    </a:moveTo>
                    <a:lnTo>
                      <a:pt x="346" y="585"/>
                    </a:lnTo>
                    <a:lnTo>
                      <a:pt x="0" y="385"/>
                    </a:lnTo>
                    <a:lnTo>
                      <a:pt x="659" y="0"/>
                    </a:lnTo>
                    <a:lnTo>
                      <a:pt x="1005" y="200"/>
                    </a:lnTo>
                    <a:close/>
                  </a:path>
                </a:pathLst>
              </a:custGeom>
              <a:solidFill>
                <a:srgbClr val="84ECF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93" name="Freeform 160">
                <a:extLst>
                  <a:ext uri="{FF2B5EF4-FFF2-40B4-BE49-F238E27FC236}">
                    <a16:creationId xmlns="" xmlns:a16="http://schemas.microsoft.com/office/drawing/2014/main" id="{333980D0-EDBC-BFE4-D2F3-02C5EF0A2122}"/>
                  </a:ext>
                </a:extLst>
              </p:cNvPr>
              <p:cNvSpPr>
                <a:spLocks/>
              </p:cNvSpPr>
              <p:nvPr/>
            </p:nvSpPr>
            <p:spPr bwMode="auto">
              <a:xfrm>
                <a:off x="5610225" y="2319338"/>
                <a:ext cx="1595438" cy="611187"/>
              </a:xfrm>
              <a:custGeom>
                <a:avLst/>
                <a:gdLst>
                  <a:gd name="T0" fmla="*/ 659 w 1005"/>
                  <a:gd name="T1" fmla="*/ 34 h 385"/>
                  <a:gd name="T2" fmla="*/ 1005 w 1005"/>
                  <a:gd name="T3" fmla="*/ 200 h 385"/>
                  <a:gd name="T4" fmla="*/ 659 w 1005"/>
                  <a:gd name="T5" fmla="*/ 0 h 385"/>
                  <a:gd name="T6" fmla="*/ 0 w 1005"/>
                  <a:gd name="T7" fmla="*/ 385 h 385"/>
                  <a:gd name="T8" fmla="*/ 659 w 1005"/>
                  <a:gd name="T9" fmla="*/ 34 h 385"/>
                </a:gdLst>
                <a:ahLst/>
                <a:cxnLst>
                  <a:cxn ang="0">
                    <a:pos x="T0" y="T1"/>
                  </a:cxn>
                  <a:cxn ang="0">
                    <a:pos x="T2" y="T3"/>
                  </a:cxn>
                  <a:cxn ang="0">
                    <a:pos x="T4" y="T5"/>
                  </a:cxn>
                  <a:cxn ang="0">
                    <a:pos x="T6" y="T7"/>
                  </a:cxn>
                  <a:cxn ang="0">
                    <a:pos x="T8" y="T9"/>
                  </a:cxn>
                </a:cxnLst>
                <a:rect l="0" t="0" r="r" b="b"/>
                <a:pathLst>
                  <a:path w="1005" h="385">
                    <a:moveTo>
                      <a:pt x="659" y="34"/>
                    </a:moveTo>
                    <a:lnTo>
                      <a:pt x="1005" y="200"/>
                    </a:lnTo>
                    <a:lnTo>
                      <a:pt x="659" y="0"/>
                    </a:lnTo>
                    <a:lnTo>
                      <a:pt x="0" y="385"/>
                    </a:lnTo>
                    <a:lnTo>
                      <a:pt x="659" y="34"/>
                    </a:lnTo>
                    <a:close/>
                  </a:path>
                </a:pathLst>
              </a:custGeom>
              <a:solidFill>
                <a:srgbClr val="4EB9C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94" name="Freeform 161">
                <a:extLst>
                  <a:ext uri="{FF2B5EF4-FFF2-40B4-BE49-F238E27FC236}">
                    <a16:creationId xmlns="" xmlns:a16="http://schemas.microsoft.com/office/drawing/2014/main" id="{8D88B23B-9573-9D14-9D4F-B7055872D6AB}"/>
                  </a:ext>
                </a:extLst>
              </p:cNvPr>
              <p:cNvSpPr>
                <a:spLocks/>
              </p:cNvSpPr>
              <p:nvPr/>
            </p:nvSpPr>
            <p:spPr bwMode="auto">
              <a:xfrm>
                <a:off x="2392363" y="2293938"/>
                <a:ext cx="5897563" cy="3240087"/>
              </a:xfrm>
              <a:custGeom>
                <a:avLst/>
                <a:gdLst>
                  <a:gd name="T0" fmla="*/ 1095 w 1855"/>
                  <a:gd name="T1" fmla="*/ 442 h 1018"/>
                  <a:gd name="T2" fmla="*/ 950 w 1855"/>
                  <a:gd name="T3" fmla="*/ 511 h 1018"/>
                  <a:gd name="T4" fmla="*/ 82 w 1855"/>
                  <a:gd name="T5" fmla="*/ 890 h 1018"/>
                  <a:gd name="T6" fmla="*/ 0 w 1855"/>
                  <a:gd name="T7" fmla="*/ 937 h 1018"/>
                  <a:gd name="T8" fmla="*/ 0 w 1855"/>
                  <a:gd name="T9" fmla="*/ 1018 h 1018"/>
                  <a:gd name="T10" fmla="*/ 82 w 1855"/>
                  <a:gd name="T11" fmla="*/ 970 h 1018"/>
                  <a:gd name="T12" fmla="*/ 950 w 1855"/>
                  <a:gd name="T13" fmla="*/ 592 h 1018"/>
                  <a:gd name="T14" fmla="*/ 1095 w 1855"/>
                  <a:gd name="T15" fmla="*/ 523 h 1018"/>
                  <a:gd name="T16" fmla="*/ 1854 w 1855"/>
                  <a:gd name="T17" fmla="*/ 81 h 1018"/>
                  <a:gd name="T18" fmla="*/ 1855 w 1855"/>
                  <a:gd name="T19" fmla="*/ 0 h 1018"/>
                  <a:gd name="T20" fmla="*/ 1095 w 1855"/>
                  <a:gd name="T21" fmla="*/ 442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55" h="1018">
                    <a:moveTo>
                      <a:pt x="1095" y="442"/>
                    </a:moveTo>
                    <a:cubicBezTo>
                      <a:pt x="1051" y="468"/>
                      <a:pt x="1002" y="491"/>
                      <a:pt x="950" y="511"/>
                    </a:cubicBezTo>
                    <a:cubicBezTo>
                      <a:pt x="635" y="632"/>
                      <a:pt x="109" y="877"/>
                      <a:pt x="82" y="890"/>
                    </a:cubicBezTo>
                    <a:cubicBezTo>
                      <a:pt x="0" y="937"/>
                      <a:pt x="0" y="937"/>
                      <a:pt x="0" y="937"/>
                    </a:cubicBezTo>
                    <a:cubicBezTo>
                      <a:pt x="0" y="1018"/>
                      <a:pt x="0" y="1018"/>
                      <a:pt x="0" y="1018"/>
                    </a:cubicBezTo>
                    <a:cubicBezTo>
                      <a:pt x="82" y="970"/>
                      <a:pt x="82" y="970"/>
                      <a:pt x="82" y="970"/>
                    </a:cubicBezTo>
                    <a:cubicBezTo>
                      <a:pt x="109" y="957"/>
                      <a:pt x="635" y="713"/>
                      <a:pt x="950" y="592"/>
                    </a:cubicBezTo>
                    <a:cubicBezTo>
                      <a:pt x="1002" y="571"/>
                      <a:pt x="1051" y="548"/>
                      <a:pt x="1095" y="523"/>
                    </a:cubicBezTo>
                    <a:cubicBezTo>
                      <a:pt x="1854" y="81"/>
                      <a:pt x="1854" y="81"/>
                      <a:pt x="1854" y="81"/>
                    </a:cubicBezTo>
                    <a:cubicBezTo>
                      <a:pt x="1855" y="0"/>
                      <a:pt x="1855" y="0"/>
                      <a:pt x="1855" y="0"/>
                    </a:cubicBezTo>
                    <a:lnTo>
                      <a:pt x="1095" y="442"/>
                    </a:lnTo>
                    <a:close/>
                  </a:path>
                </a:pathLst>
              </a:custGeom>
              <a:solidFill>
                <a:srgbClr val="DBE2E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95" name="Freeform 162">
                <a:extLst>
                  <a:ext uri="{FF2B5EF4-FFF2-40B4-BE49-F238E27FC236}">
                    <a16:creationId xmlns="" xmlns:a16="http://schemas.microsoft.com/office/drawing/2014/main" id="{E02DB8B8-30D4-AB1F-3039-8CA0D2255D7F}"/>
                  </a:ext>
                </a:extLst>
              </p:cNvPr>
              <p:cNvSpPr>
                <a:spLocks noEditPoints="1"/>
              </p:cNvSpPr>
              <p:nvPr/>
            </p:nvSpPr>
            <p:spPr bwMode="auto">
              <a:xfrm>
                <a:off x="5870575" y="2820988"/>
                <a:ext cx="501650" cy="293687"/>
              </a:xfrm>
              <a:custGeom>
                <a:avLst/>
                <a:gdLst>
                  <a:gd name="T0" fmla="*/ 54 w 158"/>
                  <a:gd name="T1" fmla="*/ 13 h 92"/>
                  <a:gd name="T2" fmla="*/ 19 w 158"/>
                  <a:gd name="T3" fmla="*/ 33 h 92"/>
                  <a:gd name="T4" fmla="*/ 3 w 158"/>
                  <a:gd name="T5" fmla="*/ 37 h 92"/>
                  <a:gd name="T6" fmla="*/ 3 w 158"/>
                  <a:gd name="T7" fmla="*/ 29 h 92"/>
                  <a:gd name="T8" fmla="*/ 47 w 158"/>
                  <a:gd name="T9" fmla="*/ 4 h 92"/>
                  <a:gd name="T10" fmla="*/ 54 w 158"/>
                  <a:gd name="T11" fmla="*/ 13 h 92"/>
                  <a:gd name="T12" fmla="*/ 88 w 158"/>
                  <a:gd name="T13" fmla="*/ 29 h 92"/>
                  <a:gd name="T14" fmla="*/ 57 w 158"/>
                  <a:gd name="T15" fmla="*/ 11 h 92"/>
                  <a:gd name="T16" fmla="*/ 49 w 158"/>
                  <a:gd name="T17" fmla="*/ 2 h 92"/>
                  <a:gd name="T18" fmla="*/ 64 w 158"/>
                  <a:gd name="T19" fmla="*/ 2 h 92"/>
                  <a:gd name="T20" fmla="*/ 105 w 158"/>
                  <a:gd name="T21" fmla="*/ 26 h 92"/>
                  <a:gd name="T22" fmla="*/ 105 w 158"/>
                  <a:gd name="T23" fmla="*/ 29 h 92"/>
                  <a:gd name="T24" fmla="*/ 88 w 158"/>
                  <a:gd name="T25" fmla="*/ 29 h 92"/>
                  <a:gd name="T26" fmla="*/ 92 w 158"/>
                  <a:gd name="T27" fmla="*/ 32 h 92"/>
                  <a:gd name="T28" fmla="*/ 104 w 158"/>
                  <a:gd name="T29" fmla="*/ 32 h 92"/>
                  <a:gd name="T30" fmla="*/ 104 w 158"/>
                  <a:gd name="T31" fmla="*/ 38 h 92"/>
                  <a:gd name="T32" fmla="*/ 66 w 158"/>
                  <a:gd name="T33" fmla="*/ 60 h 92"/>
                  <a:gd name="T34" fmla="*/ 54 w 158"/>
                  <a:gd name="T35" fmla="*/ 60 h 92"/>
                  <a:gd name="T36" fmla="*/ 54 w 158"/>
                  <a:gd name="T37" fmla="*/ 54 h 92"/>
                  <a:gd name="T38" fmla="*/ 92 w 158"/>
                  <a:gd name="T39" fmla="*/ 32 h 92"/>
                  <a:gd name="T40" fmla="*/ 152 w 158"/>
                  <a:gd name="T41" fmla="*/ 65 h 92"/>
                  <a:gd name="T42" fmla="*/ 108 w 158"/>
                  <a:gd name="T43" fmla="*/ 90 h 92"/>
                  <a:gd name="T44" fmla="*/ 93 w 158"/>
                  <a:gd name="T45" fmla="*/ 90 h 92"/>
                  <a:gd name="T46" fmla="*/ 101 w 158"/>
                  <a:gd name="T47" fmla="*/ 81 h 92"/>
                  <a:gd name="T48" fmla="*/ 136 w 158"/>
                  <a:gd name="T49" fmla="*/ 60 h 92"/>
                  <a:gd name="T50" fmla="*/ 152 w 158"/>
                  <a:gd name="T51" fmla="*/ 65 h 92"/>
                  <a:gd name="T52" fmla="*/ 108 w 158"/>
                  <a:gd name="T53" fmla="*/ 31 h 92"/>
                  <a:gd name="T54" fmla="*/ 114 w 158"/>
                  <a:gd name="T55" fmla="*/ 31 h 92"/>
                  <a:gd name="T56" fmla="*/ 155 w 158"/>
                  <a:gd name="T57" fmla="*/ 54 h 92"/>
                  <a:gd name="T58" fmla="*/ 155 w 158"/>
                  <a:gd name="T59" fmla="*/ 63 h 92"/>
                  <a:gd name="T60" fmla="*/ 139 w 158"/>
                  <a:gd name="T61" fmla="*/ 59 h 92"/>
                  <a:gd name="T62" fmla="*/ 108 w 158"/>
                  <a:gd name="T63" fmla="*/ 41 h 92"/>
                  <a:gd name="T64" fmla="*/ 108 w 158"/>
                  <a:gd name="T65" fmla="*/ 31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8" h="92">
                    <a:moveTo>
                      <a:pt x="54" y="13"/>
                    </a:moveTo>
                    <a:cubicBezTo>
                      <a:pt x="19" y="33"/>
                      <a:pt x="19" y="33"/>
                      <a:pt x="19" y="33"/>
                    </a:cubicBezTo>
                    <a:cubicBezTo>
                      <a:pt x="3" y="37"/>
                      <a:pt x="3" y="37"/>
                      <a:pt x="3" y="37"/>
                    </a:cubicBezTo>
                    <a:cubicBezTo>
                      <a:pt x="0" y="35"/>
                      <a:pt x="0" y="32"/>
                      <a:pt x="3" y="29"/>
                    </a:cubicBezTo>
                    <a:cubicBezTo>
                      <a:pt x="47" y="4"/>
                      <a:pt x="47" y="4"/>
                      <a:pt x="47" y="4"/>
                    </a:cubicBezTo>
                    <a:lnTo>
                      <a:pt x="54" y="13"/>
                    </a:lnTo>
                    <a:close/>
                    <a:moveTo>
                      <a:pt x="88" y="29"/>
                    </a:moveTo>
                    <a:cubicBezTo>
                      <a:pt x="57" y="11"/>
                      <a:pt x="57" y="11"/>
                      <a:pt x="57" y="11"/>
                    </a:cubicBezTo>
                    <a:cubicBezTo>
                      <a:pt x="49" y="2"/>
                      <a:pt x="49" y="2"/>
                      <a:pt x="49" y="2"/>
                    </a:cubicBezTo>
                    <a:cubicBezTo>
                      <a:pt x="54" y="0"/>
                      <a:pt x="59" y="0"/>
                      <a:pt x="64" y="2"/>
                    </a:cubicBezTo>
                    <a:cubicBezTo>
                      <a:pt x="105" y="26"/>
                      <a:pt x="105" y="26"/>
                      <a:pt x="105" y="26"/>
                    </a:cubicBezTo>
                    <a:cubicBezTo>
                      <a:pt x="105" y="29"/>
                      <a:pt x="105" y="29"/>
                      <a:pt x="105" y="29"/>
                    </a:cubicBezTo>
                    <a:lnTo>
                      <a:pt x="88" y="29"/>
                    </a:lnTo>
                    <a:close/>
                    <a:moveTo>
                      <a:pt x="92" y="32"/>
                    </a:moveTo>
                    <a:cubicBezTo>
                      <a:pt x="104" y="32"/>
                      <a:pt x="104" y="32"/>
                      <a:pt x="104" y="32"/>
                    </a:cubicBezTo>
                    <a:cubicBezTo>
                      <a:pt x="104" y="38"/>
                      <a:pt x="104" y="38"/>
                      <a:pt x="104" y="38"/>
                    </a:cubicBezTo>
                    <a:cubicBezTo>
                      <a:pt x="66" y="60"/>
                      <a:pt x="66" y="60"/>
                      <a:pt x="66" y="60"/>
                    </a:cubicBezTo>
                    <a:cubicBezTo>
                      <a:pt x="54" y="60"/>
                      <a:pt x="54" y="60"/>
                      <a:pt x="54" y="60"/>
                    </a:cubicBezTo>
                    <a:cubicBezTo>
                      <a:pt x="54" y="54"/>
                      <a:pt x="54" y="54"/>
                      <a:pt x="54" y="54"/>
                    </a:cubicBezTo>
                    <a:lnTo>
                      <a:pt x="92" y="32"/>
                    </a:lnTo>
                    <a:close/>
                    <a:moveTo>
                      <a:pt x="152" y="65"/>
                    </a:moveTo>
                    <a:cubicBezTo>
                      <a:pt x="108" y="90"/>
                      <a:pt x="108" y="90"/>
                      <a:pt x="108" y="90"/>
                    </a:cubicBezTo>
                    <a:cubicBezTo>
                      <a:pt x="103" y="92"/>
                      <a:pt x="98" y="92"/>
                      <a:pt x="93" y="90"/>
                    </a:cubicBezTo>
                    <a:cubicBezTo>
                      <a:pt x="101" y="81"/>
                      <a:pt x="101" y="81"/>
                      <a:pt x="101" y="81"/>
                    </a:cubicBezTo>
                    <a:cubicBezTo>
                      <a:pt x="136" y="60"/>
                      <a:pt x="136" y="60"/>
                      <a:pt x="136" y="60"/>
                    </a:cubicBezTo>
                    <a:lnTo>
                      <a:pt x="152" y="65"/>
                    </a:lnTo>
                    <a:close/>
                    <a:moveTo>
                      <a:pt x="108" y="31"/>
                    </a:moveTo>
                    <a:cubicBezTo>
                      <a:pt x="114" y="31"/>
                      <a:pt x="114" y="31"/>
                      <a:pt x="114" y="31"/>
                    </a:cubicBezTo>
                    <a:cubicBezTo>
                      <a:pt x="155" y="54"/>
                      <a:pt x="155" y="54"/>
                      <a:pt x="155" y="54"/>
                    </a:cubicBezTo>
                    <a:cubicBezTo>
                      <a:pt x="158" y="57"/>
                      <a:pt x="158" y="60"/>
                      <a:pt x="155" y="63"/>
                    </a:cubicBezTo>
                    <a:cubicBezTo>
                      <a:pt x="139" y="59"/>
                      <a:pt x="139" y="59"/>
                      <a:pt x="139" y="59"/>
                    </a:cubicBezTo>
                    <a:cubicBezTo>
                      <a:pt x="108" y="41"/>
                      <a:pt x="108" y="41"/>
                      <a:pt x="108" y="41"/>
                    </a:cubicBezTo>
                    <a:lnTo>
                      <a:pt x="108" y="31"/>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96" name="Freeform 163">
                <a:extLst>
                  <a:ext uri="{FF2B5EF4-FFF2-40B4-BE49-F238E27FC236}">
                    <a16:creationId xmlns="" xmlns:a16="http://schemas.microsoft.com/office/drawing/2014/main" id="{3C1C8851-0327-317D-4E7D-8F2A8ACEDD32}"/>
                  </a:ext>
                </a:extLst>
              </p:cNvPr>
              <p:cNvSpPr>
                <a:spLocks noEditPoints="1"/>
              </p:cNvSpPr>
              <p:nvPr/>
            </p:nvSpPr>
            <p:spPr bwMode="auto">
              <a:xfrm>
                <a:off x="6111875" y="2684463"/>
                <a:ext cx="503238" cy="290512"/>
              </a:xfrm>
              <a:custGeom>
                <a:avLst/>
                <a:gdLst>
                  <a:gd name="T0" fmla="*/ 58 w 158"/>
                  <a:gd name="T1" fmla="*/ 9 h 91"/>
                  <a:gd name="T2" fmla="*/ 19 w 158"/>
                  <a:gd name="T3" fmla="*/ 32 h 91"/>
                  <a:gd name="T4" fmla="*/ 3 w 158"/>
                  <a:gd name="T5" fmla="*/ 36 h 91"/>
                  <a:gd name="T6" fmla="*/ 3 w 158"/>
                  <a:gd name="T7" fmla="*/ 28 h 91"/>
                  <a:gd name="T8" fmla="*/ 51 w 158"/>
                  <a:gd name="T9" fmla="*/ 0 h 91"/>
                  <a:gd name="T10" fmla="*/ 58 w 158"/>
                  <a:gd name="T11" fmla="*/ 9 h 91"/>
                  <a:gd name="T12" fmla="*/ 22 w 158"/>
                  <a:gd name="T13" fmla="*/ 34 h 91"/>
                  <a:gd name="T14" fmla="*/ 50 w 158"/>
                  <a:gd name="T15" fmla="*/ 50 h 91"/>
                  <a:gd name="T16" fmla="*/ 50 w 158"/>
                  <a:gd name="T17" fmla="*/ 60 h 91"/>
                  <a:gd name="T18" fmla="*/ 44 w 158"/>
                  <a:gd name="T19" fmla="*/ 60 h 91"/>
                  <a:gd name="T20" fmla="*/ 6 w 158"/>
                  <a:gd name="T21" fmla="*/ 38 h 91"/>
                  <a:gd name="T22" fmla="*/ 22 w 158"/>
                  <a:gd name="T23" fmla="*/ 34 h 91"/>
                  <a:gd name="T24" fmla="*/ 91 w 158"/>
                  <a:gd name="T25" fmla="*/ 87 h 91"/>
                  <a:gd name="T26" fmla="*/ 53 w 158"/>
                  <a:gd name="T27" fmla="*/ 65 h 91"/>
                  <a:gd name="T28" fmla="*/ 53 w 158"/>
                  <a:gd name="T29" fmla="*/ 62 h 91"/>
                  <a:gd name="T30" fmla="*/ 70 w 158"/>
                  <a:gd name="T31" fmla="*/ 62 h 91"/>
                  <a:gd name="T32" fmla="*/ 98 w 158"/>
                  <a:gd name="T33" fmla="*/ 78 h 91"/>
                  <a:gd name="T34" fmla="*/ 91 w 158"/>
                  <a:gd name="T35" fmla="*/ 87 h 91"/>
                  <a:gd name="T36" fmla="*/ 92 w 158"/>
                  <a:gd name="T37" fmla="*/ 31 h 91"/>
                  <a:gd name="T38" fmla="*/ 104 w 158"/>
                  <a:gd name="T39" fmla="*/ 31 h 91"/>
                  <a:gd name="T40" fmla="*/ 104 w 158"/>
                  <a:gd name="T41" fmla="*/ 37 h 91"/>
                  <a:gd name="T42" fmla="*/ 66 w 158"/>
                  <a:gd name="T43" fmla="*/ 59 h 91"/>
                  <a:gd name="T44" fmla="*/ 54 w 158"/>
                  <a:gd name="T45" fmla="*/ 59 h 91"/>
                  <a:gd name="T46" fmla="*/ 54 w 158"/>
                  <a:gd name="T47" fmla="*/ 53 h 91"/>
                  <a:gd name="T48" fmla="*/ 92 w 158"/>
                  <a:gd name="T49" fmla="*/ 31 h 91"/>
                  <a:gd name="T50" fmla="*/ 152 w 158"/>
                  <a:gd name="T51" fmla="*/ 64 h 91"/>
                  <a:gd name="T52" fmla="*/ 108 w 158"/>
                  <a:gd name="T53" fmla="*/ 89 h 91"/>
                  <a:gd name="T54" fmla="*/ 94 w 158"/>
                  <a:gd name="T55" fmla="*/ 89 h 91"/>
                  <a:gd name="T56" fmla="*/ 101 w 158"/>
                  <a:gd name="T57" fmla="*/ 80 h 91"/>
                  <a:gd name="T58" fmla="*/ 136 w 158"/>
                  <a:gd name="T59" fmla="*/ 59 h 91"/>
                  <a:gd name="T60" fmla="*/ 152 w 158"/>
                  <a:gd name="T61" fmla="*/ 64 h 91"/>
                  <a:gd name="T62" fmla="*/ 108 w 158"/>
                  <a:gd name="T63" fmla="*/ 30 h 91"/>
                  <a:gd name="T64" fmla="*/ 114 w 158"/>
                  <a:gd name="T65" fmla="*/ 30 h 91"/>
                  <a:gd name="T66" fmla="*/ 155 w 158"/>
                  <a:gd name="T67" fmla="*/ 53 h 91"/>
                  <a:gd name="T68" fmla="*/ 155 w 158"/>
                  <a:gd name="T69" fmla="*/ 62 h 91"/>
                  <a:gd name="T70" fmla="*/ 139 w 158"/>
                  <a:gd name="T71" fmla="*/ 58 h 91"/>
                  <a:gd name="T72" fmla="*/ 108 w 158"/>
                  <a:gd name="T73" fmla="*/ 40 h 91"/>
                  <a:gd name="T74" fmla="*/ 108 w 158"/>
                  <a:gd name="T75" fmla="*/ 3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8" h="91">
                    <a:moveTo>
                      <a:pt x="58" y="9"/>
                    </a:moveTo>
                    <a:cubicBezTo>
                      <a:pt x="19" y="32"/>
                      <a:pt x="19" y="32"/>
                      <a:pt x="19" y="32"/>
                    </a:cubicBezTo>
                    <a:cubicBezTo>
                      <a:pt x="3" y="36"/>
                      <a:pt x="3" y="36"/>
                      <a:pt x="3" y="36"/>
                    </a:cubicBezTo>
                    <a:cubicBezTo>
                      <a:pt x="0" y="34"/>
                      <a:pt x="0" y="31"/>
                      <a:pt x="3" y="28"/>
                    </a:cubicBezTo>
                    <a:cubicBezTo>
                      <a:pt x="51" y="0"/>
                      <a:pt x="51" y="0"/>
                      <a:pt x="51" y="0"/>
                    </a:cubicBezTo>
                    <a:lnTo>
                      <a:pt x="58" y="9"/>
                    </a:lnTo>
                    <a:close/>
                    <a:moveTo>
                      <a:pt x="22" y="34"/>
                    </a:moveTo>
                    <a:cubicBezTo>
                      <a:pt x="50" y="50"/>
                      <a:pt x="50" y="50"/>
                      <a:pt x="50" y="50"/>
                    </a:cubicBezTo>
                    <a:cubicBezTo>
                      <a:pt x="50" y="60"/>
                      <a:pt x="50" y="60"/>
                      <a:pt x="50" y="60"/>
                    </a:cubicBezTo>
                    <a:cubicBezTo>
                      <a:pt x="44" y="60"/>
                      <a:pt x="44" y="60"/>
                      <a:pt x="44" y="60"/>
                    </a:cubicBezTo>
                    <a:cubicBezTo>
                      <a:pt x="6" y="38"/>
                      <a:pt x="6" y="38"/>
                      <a:pt x="6" y="38"/>
                    </a:cubicBezTo>
                    <a:lnTo>
                      <a:pt x="22" y="34"/>
                    </a:lnTo>
                    <a:close/>
                    <a:moveTo>
                      <a:pt x="91" y="87"/>
                    </a:moveTo>
                    <a:cubicBezTo>
                      <a:pt x="53" y="65"/>
                      <a:pt x="53" y="65"/>
                      <a:pt x="53" y="65"/>
                    </a:cubicBezTo>
                    <a:cubicBezTo>
                      <a:pt x="53" y="62"/>
                      <a:pt x="53" y="62"/>
                      <a:pt x="53" y="62"/>
                    </a:cubicBezTo>
                    <a:cubicBezTo>
                      <a:pt x="70" y="62"/>
                      <a:pt x="70" y="62"/>
                      <a:pt x="70" y="62"/>
                    </a:cubicBezTo>
                    <a:cubicBezTo>
                      <a:pt x="98" y="78"/>
                      <a:pt x="98" y="78"/>
                      <a:pt x="98" y="78"/>
                    </a:cubicBezTo>
                    <a:lnTo>
                      <a:pt x="91" y="87"/>
                    </a:lnTo>
                    <a:close/>
                    <a:moveTo>
                      <a:pt x="92" y="31"/>
                    </a:moveTo>
                    <a:cubicBezTo>
                      <a:pt x="104" y="31"/>
                      <a:pt x="104" y="31"/>
                      <a:pt x="104" y="31"/>
                    </a:cubicBezTo>
                    <a:cubicBezTo>
                      <a:pt x="104" y="37"/>
                      <a:pt x="104" y="37"/>
                      <a:pt x="104" y="37"/>
                    </a:cubicBezTo>
                    <a:cubicBezTo>
                      <a:pt x="66" y="59"/>
                      <a:pt x="66" y="59"/>
                      <a:pt x="66" y="59"/>
                    </a:cubicBezTo>
                    <a:cubicBezTo>
                      <a:pt x="54" y="59"/>
                      <a:pt x="54" y="59"/>
                      <a:pt x="54" y="59"/>
                    </a:cubicBezTo>
                    <a:cubicBezTo>
                      <a:pt x="54" y="53"/>
                      <a:pt x="54" y="53"/>
                      <a:pt x="54" y="53"/>
                    </a:cubicBezTo>
                    <a:lnTo>
                      <a:pt x="92" y="31"/>
                    </a:lnTo>
                    <a:close/>
                    <a:moveTo>
                      <a:pt x="152" y="64"/>
                    </a:moveTo>
                    <a:cubicBezTo>
                      <a:pt x="108" y="89"/>
                      <a:pt x="108" y="89"/>
                      <a:pt x="108" y="89"/>
                    </a:cubicBezTo>
                    <a:cubicBezTo>
                      <a:pt x="103" y="91"/>
                      <a:pt x="99" y="91"/>
                      <a:pt x="94" y="89"/>
                    </a:cubicBezTo>
                    <a:cubicBezTo>
                      <a:pt x="101" y="80"/>
                      <a:pt x="101" y="80"/>
                      <a:pt x="101" y="80"/>
                    </a:cubicBezTo>
                    <a:cubicBezTo>
                      <a:pt x="136" y="59"/>
                      <a:pt x="136" y="59"/>
                      <a:pt x="136" y="59"/>
                    </a:cubicBezTo>
                    <a:lnTo>
                      <a:pt x="152" y="64"/>
                    </a:lnTo>
                    <a:close/>
                    <a:moveTo>
                      <a:pt x="108" y="30"/>
                    </a:moveTo>
                    <a:cubicBezTo>
                      <a:pt x="114" y="30"/>
                      <a:pt x="114" y="30"/>
                      <a:pt x="114" y="30"/>
                    </a:cubicBezTo>
                    <a:cubicBezTo>
                      <a:pt x="155" y="53"/>
                      <a:pt x="155" y="53"/>
                      <a:pt x="155" y="53"/>
                    </a:cubicBezTo>
                    <a:cubicBezTo>
                      <a:pt x="158" y="56"/>
                      <a:pt x="158" y="59"/>
                      <a:pt x="155" y="62"/>
                    </a:cubicBezTo>
                    <a:cubicBezTo>
                      <a:pt x="139" y="58"/>
                      <a:pt x="139" y="58"/>
                      <a:pt x="139" y="58"/>
                    </a:cubicBezTo>
                    <a:cubicBezTo>
                      <a:pt x="108" y="40"/>
                      <a:pt x="108" y="40"/>
                      <a:pt x="108" y="40"/>
                    </a:cubicBezTo>
                    <a:lnTo>
                      <a:pt x="108" y="3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97" name="Freeform 164">
                <a:extLst>
                  <a:ext uri="{FF2B5EF4-FFF2-40B4-BE49-F238E27FC236}">
                    <a16:creationId xmlns="" xmlns:a16="http://schemas.microsoft.com/office/drawing/2014/main" id="{99DB6F41-5EFE-21C2-48FA-C16EA0615E6D}"/>
                  </a:ext>
                </a:extLst>
              </p:cNvPr>
              <p:cNvSpPr>
                <a:spLocks/>
              </p:cNvSpPr>
              <p:nvPr/>
            </p:nvSpPr>
            <p:spPr bwMode="auto">
              <a:xfrm>
                <a:off x="6637338" y="2798763"/>
                <a:ext cx="76200" cy="41275"/>
              </a:xfrm>
              <a:custGeom>
                <a:avLst/>
                <a:gdLst>
                  <a:gd name="T0" fmla="*/ 48 w 48"/>
                  <a:gd name="T1" fmla="*/ 12 h 26"/>
                  <a:gd name="T2" fmla="*/ 24 w 48"/>
                  <a:gd name="T3" fmla="*/ 26 h 26"/>
                  <a:gd name="T4" fmla="*/ 0 w 48"/>
                  <a:gd name="T5" fmla="*/ 12 h 26"/>
                  <a:gd name="T6" fmla="*/ 24 w 48"/>
                  <a:gd name="T7" fmla="*/ 0 h 26"/>
                  <a:gd name="T8" fmla="*/ 48 w 48"/>
                  <a:gd name="T9" fmla="*/ 12 h 26"/>
                </a:gdLst>
                <a:ahLst/>
                <a:cxnLst>
                  <a:cxn ang="0">
                    <a:pos x="T0" y="T1"/>
                  </a:cxn>
                  <a:cxn ang="0">
                    <a:pos x="T2" y="T3"/>
                  </a:cxn>
                  <a:cxn ang="0">
                    <a:pos x="T4" y="T5"/>
                  </a:cxn>
                  <a:cxn ang="0">
                    <a:pos x="T6" y="T7"/>
                  </a:cxn>
                  <a:cxn ang="0">
                    <a:pos x="T8" y="T9"/>
                  </a:cxn>
                </a:cxnLst>
                <a:rect l="0" t="0" r="r" b="b"/>
                <a:pathLst>
                  <a:path w="48" h="26">
                    <a:moveTo>
                      <a:pt x="48" y="12"/>
                    </a:moveTo>
                    <a:lnTo>
                      <a:pt x="24" y="26"/>
                    </a:lnTo>
                    <a:lnTo>
                      <a:pt x="0" y="12"/>
                    </a:lnTo>
                    <a:lnTo>
                      <a:pt x="24" y="0"/>
                    </a:lnTo>
                    <a:lnTo>
                      <a:pt x="48" y="1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98" name="Freeform 165">
                <a:extLst>
                  <a:ext uri="{FF2B5EF4-FFF2-40B4-BE49-F238E27FC236}">
                    <a16:creationId xmlns="" xmlns:a16="http://schemas.microsoft.com/office/drawing/2014/main" id="{3A2A25D0-622F-1880-45E4-D769C4ED1E7F}"/>
                  </a:ext>
                </a:extLst>
              </p:cNvPr>
              <p:cNvSpPr>
                <a:spLocks noEditPoints="1"/>
              </p:cNvSpPr>
              <p:nvPr/>
            </p:nvSpPr>
            <p:spPr bwMode="auto">
              <a:xfrm>
                <a:off x="6438900" y="2497138"/>
                <a:ext cx="503238" cy="285750"/>
              </a:xfrm>
              <a:custGeom>
                <a:avLst/>
                <a:gdLst>
                  <a:gd name="T0" fmla="*/ 58 w 158"/>
                  <a:gd name="T1" fmla="*/ 9 h 90"/>
                  <a:gd name="T2" fmla="*/ 19 w 158"/>
                  <a:gd name="T3" fmla="*/ 32 h 90"/>
                  <a:gd name="T4" fmla="*/ 2 w 158"/>
                  <a:gd name="T5" fmla="*/ 36 h 90"/>
                  <a:gd name="T6" fmla="*/ 2 w 158"/>
                  <a:gd name="T7" fmla="*/ 28 h 90"/>
                  <a:gd name="T8" fmla="*/ 51 w 158"/>
                  <a:gd name="T9" fmla="*/ 0 h 90"/>
                  <a:gd name="T10" fmla="*/ 58 w 158"/>
                  <a:gd name="T11" fmla="*/ 9 h 90"/>
                  <a:gd name="T12" fmla="*/ 21 w 158"/>
                  <a:gd name="T13" fmla="*/ 34 h 90"/>
                  <a:gd name="T14" fmla="*/ 49 w 158"/>
                  <a:gd name="T15" fmla="*/ 50 h 90"/>
                  <a:gd name="T16" fmla="*/ 49 w 158"/>
                  <a:gd name="T17" fmla="*/ 60 h 90"/>
                  <a:gd name="T18" fmla="*/ 43 w 158"/>
                  <a:gd name="T19" fmla="*/ 60 h 90"/>
                  <a:gd name="T20" fmla="*/ 5 w 158"/>
                  <a:gd name="T21" fmla="*/ 38 h 90"/>
                  <a:gd name="T22" fmla="*/ 21 w 158"/>
                  <a:gd name="T23" fmla="*/ 34 h 90"/>
                  <a:gd name="T24" fmla="*/ 90 w 158"/>
                  <a:gd name="T25" fmla="*/ 87 h 90"/>
                  <a:gd name="T26" fmla="*/ 52 w 158"/>
                  <a:gd name="T27" fmla="*/ 65 h 90"/>
                  <a:gd name="T28" fmla="*/ 52 w 158"/>
                  <a:gd name="T29" fmla="*/ 62 h 90"/>
                  <a:gd name="T30" fmla="*/ 70 w 158"/>
                  <a:gd name="T31" fmla="*/ 62 h 90"/>
                  <a:gd name="T32" fmla="*/ 98 w 158"/>
                  <a:gd name="T33" fmla="*/ 78 h 90"/>
                  <a:gd name="T34" fmla="*/ 90 w 158"/>
                  <a:gd name="T35" fmla="*/ 87 h 90"/>
                  <a:gd name="T36" fmla="*/ 92 w 158"/>
                  <a:gd name="T37" fmla="*/ 30 h 90"/>
                  <a:gd name="T38" fmla="*/ 103 w 158"/>
                  <a:gd name="T39" fmla="*/ 30 h 90"/>
                  <a:gd name="T40" fmla="*/ 103 w 158"/>
                  <a:gd name="T41" fmla="*/ 37 h 90"/>
                  <a:gd name="T42" fmla="*/ 65 w 158"/>
                  <a:gd name="T43" fmla="*/ 59 h 90"/>
                  <a:gd name="T44" fmla="*/ 54 w 158"/>
                  <a:gd name="T45" fmla="*/ 59 h 90"/>
                  <a:gd name="T46" fmla="*/ 54 w 158"/>
                  <a:gd name="T47" fmla="*/ 52 h 90"/>
                  <a:gd name="T48" fmla="*/ 92 w 158"/>
                  <a:gd name="T49" fmla="*/ 30 h 90"/>
                  <a:gd name="T50" fmla="*/ 152 w 158"/>
                  <a:gd name="T51" fmla="*/ 63 h 90"/>
                  <a:gd name="T52" fmla="*/ 108 w 158"/>
                  <a:gd name="T53" fmla="*/ 89 h 90"/>
                  <a:gd name="T54" fmla="*/ 93 w 158"/>
                  <a:gd name="T55" fmla="*/ 89 h 90"/>
                  <a:gd name="T56" fmla="*/ 101 w 158"/>
                  <a:gd name="T57" fmla="*/ 79 h 90"/>
                  <a:gd name="T58" fmla="*/ 136 w 158"/>
                  <a:gd name="T59" fmla="*/ 59 h 90"/>
                  <a:gd name="T60" fmla="*/ 152 w 158"/>
                  <a:gd name="T61" fmla="*/ 63 h 90"/>
                  <a:gd name="T62" fmla="*/ 108 w 158"/>
                  <a:gd name="T63" fmla="*/ 29 h 90"/>
                  <a:gd name="T64" fmla="*/ 114 w 158"/>
                  <a:gd name="T65" fmla="*/ 29 h 90"/>
                  <a:gd name="T66" fmla="*/ 155 w 158"/>
                  <a:gd name="T67" fmla="*/ 53 h 90"/>
                  <a:gd name="T68" fmla="*/ 155 w 158"/>
                  <a:gd name="T69" fmla="*/ 62 h 90"/>
                  <a:gd name="T70" fmla="*/ 139 w 158"/>
                  <a:gd name="T71" fmla="*/ 57 h 90"/>
                  <a:gd name="T72" fmla="*/ 108 w 158"/>
                  <a:gd name="T73" fmla="*/ 40 h 90"/>
                  <a:gd name="T74" fmla="*/ 108 w 158"/>
                  <a:gd name="T75" fmla="*/ 29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8" h="90">
                    <a:moveTo>
                      <a:pt x="58" y="9"/>
                    </a:moveTo>
                    <a:cubicBezTo>
                      <a:pt x="19" y="32"/>
                      <a:pt x="19" y="32"/>
                      <a:pt x="19" y="32"/>
                    </a:cubicBezTo>
                    <a:cubicBezTo>
                      <a:pt x="2" y="36"/>
                      <a:pt x="2" y="36"/>
                      <a:pt x="2" y="36"/>
                    </a:cubicBezTo>
                    <a:cubicBezTo>
                      <a:pt x="0" y="33"/>
                      <a:pt x="0" y="31"/>
                      <a:pt x="2" y="28"/>
                    </a:cubicBezTo>
                    <a:cubicBezTo>
                      <a:pt x="51" y="0"/>
                      <a:pt x="51" y="0"/>
                      <a:pt x="51" y="0"/>
                    </a:cubicBezTo>
                    <a:lnTo>
                      <a:pt x="58" y="9"/>
                    </a:lnTo>
                    <a:close/>
                    <a:moveTo>
                      <a:pt x="21" y="34"/>
                    </a:moveTo>
                    <a:cubicBezTo>
                      <a:pt x="49" y="50"/>
                      <a:pt x="49" y="50"/>
                      <a:pt x="49" y="50"/>
                    </a:cubicBezTo>
                    <a:cubicBezTo>
                      <a:pt x="49" y="60"/>
                      <a:pt x="49" y="60"/>
                      <a:pt x="49" y="60"/>
                    </a:cubicBezTo>
                    <a:cubicBezTo>
                      <a:pt x="43" y="60"/>
                      <a:pt x="43" y="60"/>
                      <a:pt x="43" y="60"/>
                    </a:cubicBezTo>
                    <a:cubicBezTo>
                      <a:pt x="5" y="38"/>
                      <a:pt x="5" y="38"/>
                      <a:pt x="5" y="38"/>
                    </a:cubicBezTo>
                    <a:lnTo>
                      <a:pt x="21" y="34"/>
                    </a:lnTo>
                    <a:close/>
                    <a:moveTo>
                      <a:pt x="90" y="87"/>
                    </a:moveTo>
                    <a:cubicBezTo>
                      <a:pt x="52" y="65"/>
                      <a:pt x="52" y="65"/>
                      <a:pt x="52" y="65"/>
                    </a:cubicBezTo>
                    <a:cubicBezTo>
                      <a:pt x="52" y="62"/>
                      <a:pt x="52" y="62"/>
                      <a:pt x="52" y="62"/>
                    </a:cubicBezTo>
                    <a:cubicBezTo>
                      <a:pt x="70" y="62"/>
                      <a:pt x="70" y="62"/>
                      <a:pt x="70" y="62"/>
                    </a:cubicBezTo>
                    <a:cubicBezTo>
                      <a:pt x="98" y="78"/>
                      <a:pt x="98" y="78"/>
                      <a:pt x="98" y="78"/>
                    </a:cubicBezTo>
                    <a:lnTo>
                      <a:pt x="90" y="87"/>
                    </a:lnTo>
                    <a:close/>
                    <a:moveTo>
                      <a:pt x="92" y="30"/>
                    </a:moveTo>
                    <a:cubicBezTo>
                      <a:pt x="103" y="30"/>
                      <a:pt x="103" y="30"/>
                      <a:pt x="103" y="30"/>
                    </a:cubicBezTo>
                    <a:cubicBezTo>
                      <a:pt x="103" y="37"/>
                      <a:pt x="103" y="37"/>
                      <a:pt x="103" y="37"/>
                    </a:cubicBezTo>
                    <a:cubicBezTo>
                      <a:pt x="65" y="59"/>
                      <a:pt x="65" y="59"/>
                      <a:pt x="65" y="59"/>
                    </a:cubicBezTo>
                    <a:cubicBezTo>
                      <a:pt x="54" y="59"/>
                      <a:pt x="54" y="59"/>
                      <a:pt x="54" y="59"/>
                    </a:cubicBezTo>
                    <a:cubicBezTo>
                      <a:pt x="54" y="52"/>
                      <a:pt x="54" y="52"/>
                      <a:pt x="54" y="52"/>
                    </a:cubicBezTo>
                    <a:lnTo>
                      <a:pt x="92" y="30"/>
                    </a:lnTo>
                    <a:close/>
                    <a:moveTo>
                      <a:pt x="152" y="63"/>
                    </a:moveTo>
                    <a:cubicBezTo>
                      <a:pt x="108" y="89"/>
                      <a:pt x="108" y="89"/>
                      <a:pt x="108" y="89"/>
                    </a:cubicBezTo>
                    <a:cubicBezTo>
                      <a:pt x="103" y="90"/>
                      <a:pt x="98" y="90"/>
                      <a:pt x="93" y="89"/>
                    </a:cubicBezTo>
                    <a:cubicBezTo>
                      <a:pt x="101" y="79"/>
                      <a:pt x="101" y="79"/>
                      <a:pt x="101" y="79"/>
                    </a:cubicBezTo>
                    <a:cubicBezTo>
                      <a:pt x="136" y="59"/>
                      <a:pt x="136" y="59"/>
                      <a:pt x="136" y="59"/>
                    </a:cubicBezTo>
                    <a:lnTo>
                      <a:pt x="152" y="63"/>
                    </a:lnTo>
                    <a:close/>
                    <a:moveTo>
                      <a:pt x="108" y="29"/>
                    </a:moveTo>
                    <a:cubicBezTo>
                      <a:pt x="114" y="29"/>
                      <a:pt x="114" y="29"/>
                      <a:pt x="114" y="29"/>
                    </a:cubicBezTo>
                    <a:cubicBezTo>
                      <a:pt x="155" y="53"/>
                      <a:pt x="155" y="53"/>
                      <a:pt x="155" y="53"/>
                    </a:cubicBezTo>
                    <a:cubicBezTo>
                      <a:pt x="158" y="56"/>
                      <a:pt x="158" y="59"/>
                      <a:pt x="155" y="62"/>
                    </a:cubicBezTo>
                    <a:cubicBezTo>
                      <a:pt x="139" y="57"/>
                      <a:pt x="139" y="57"/>
                      <a:pt x="139" y="57"/>
                    </a:cubicBezTo>
                    <a:cubicBezTo>
                      <a:pt x="108" y="40"/>
                      <a:pt x="108" y="40"/>
                      <a:pt x="108" y="40"/>
                    </a:cubicBezTo>
                    <a:lnTo>
                      <a:pt x="108" y="29"/>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99" name="Freeform 166">
                <a:extLst>
                  <a:ext uri="{FF2B5EF4-FFF2-40B4-BE49-F238E27FC236}">
                    <a16:creationId xmlns="" xmlns:a16="http://schemas.microsoft.com/office/drawing/2014/main" id="{1E51819A-65EE-249B-AEEA-1325E900091D}"/>
                  </a:ext>
                </a:extLst>
              </p:cNvPr>
              <p:cNvSpPr>
                <a:spLocks/>
              </p:cNvSpPr>
              <p:nvPr/>
            </p:nvSpPr>
            <p:spPr bwMode="auto">
              <a:xfrm>
                <a:off x="1771650" y="4970463"/>
                <a:ext cx="868363" cy="738187"/>
              </a:xfrm>
              <a:custGeom>
                <a:avLst/>
                <a:gdLst>
                  <a:gd name="T0" fmla="*/ 217 w 273"/>
                  <a:gd name="T1" fmla="*/ 10 h 232"/>
                  <a:gd name="T2" fmla="*/ 178 w 273"/>
                  <a:gd name="T3" fmla="*/ 6 h 232"/>
                  <a:gd name="T4" fmla="*/ 38 w 273"/>
                  <a:gd name="T5" fmla="*/ 99 h 232"/>
                  <a:gd name="T6" fmla="*/ 2 w 273"/>
                  <a:gd name="T7" fmla="*/ 168 h 232"/>
                  <a:gd name="T8" fmla="*/ 36 w 273"/>
                  <a:gd name="T9" fmla="*/ 221 h 232"/>
                  <a:gd name="T10" fmla="*/ 105 w 273"/>
                  <a:gd name="T11" fmla="*/ 220 h 232"/>
                  <a:gd name="T12" fmla="*/ 257 w 273"/>
                  <a:gd name="T13" fmla="*/ 142 h 232"/>
                  <a:gd name="T14" fmla="*/ 273 w 273"/>
                  <a:gd name="T15" fmla="*/ 106 h 232"/>
                  <a:gd name="T16" fmla="*/ 217 w 273"/>
                  <a:gd name="T17" fmla="*/ 1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3" h="232">
                    <a:moveTo>
                      <a:pt x="217" y="10"/>
                    </a:moveTo>
                    <a:cubicBezTo>
                      <a:pt x="202" y="1"/>
                      <a:pt x="188" y="0"/>
                      <a:pt x="178" y="6"/>
                    </a:cubicBezTo>
                    <a:cubicBezTo>
                      <a:pt x="178" y="6"/>
                      <a:pt x="96" y="58"/>
                      <a:pt x="38" y="99"/>
                    </a:cubicBezTo>
                    <a:cubicBezTo>
                      <a:pt x="15" y="115"/>
                      <a:pt x="0" y="141"/>
                      <a:pt x="2" y="168"/>
                    </a:cubicBezTo>
                    <a:cubicBezTo>
                      <a:pt x="3" y="189"/>
                      <a:pt x="12" y="209"/>
                      <a:pt x="36" y="221"/>
                    </a:cubicBezTo>
                    <a:cubicBezTo>
                      <a:pt x="57" y="232"/>
                      <a:pt x="83" y="230"/>
                      <a:pt x="105" y="220"/>
                    </a:cubicBezTo>
                    <a:cubicBezTo>
                      <a:pt x="169" y="190"/>
                      <a:pt x="257" y="142"/>
                      <a:pt x="257" y="142"/>
                    </a:cubicBezTo>
                    <a:cubicBezTo>
                      <a:pt x="267" y="136"/>
                      <a:pt x="273" y="124"/>
                      <a:pt x="273" y="106"/>
                    </a:cubicBezTo>
                    <a:cubicBezTo>
                      <a:pt x="273" y="71"/>
                      <a:pt x="248" y="28"/>
                      <a:pt x="217" y="10"/>
                    </a:cubicBezTo>
                    <a:close/>
                  </a:path>
                </a:pathLst>
              </a:custGeom>
              <a:solidFill>
                <a:srgbClr val="3B85C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300" name="Group 299">
              <a:extLst>
                <a:ext uri="{FF2B5EF4-FFF2-40B4-BE49-F238E27FC236}">
                  <a16:creationId xmlns="" xmlns:a16="http://schemas.microsoft.com/office/drawing/2014/main" id="{F09A3752-C855-CBA7-FC8D-9132B1AC0929}"/>
                </a:ext>
              </a:extLst>
            </p:cNvPr>
            <p:cNvGrpSpPr/>
            <p:nvPr/>
          </p:nvGrpSpPr>
          <p:grpSpPr>
            <a:xfrm>
              <a:off x="8211147" y="2504909"/>
              <a:ext cx="1220992" cy="2466419"/>
              <a:chOff x="3482976" y="347663"/>
              <a:chExt cx="2459038" cy="4967287"/>
            </a:xfrm>
          </p:grpSpPr>
          <p:sp>
            <p:nvSpPr>
              <p:cNvPr id="301" name="Freeform 99">
                <a:extLst>
                  <a:ext uri="{FF2B5EF4-FFF2-40B4-BE49-F238E27FC236}">
                    <a16:creationId xmlns="" xmlns:a16="http://schemas.microsoft.com/office/drawing/2014/main" id="{C1F760F4-54B6-D3CB-3FA7-27E1D728D92C}"/>
                  </a:ext>
                </a:extLst>
              </p:cNvPr>
              <p:cNvSpPr>
                <a:spLocks/>
              </p:cNvSpPr>
              <p:nvPr/>
            </p:nvSpPr>
            <p:spPr bwMode="auto">
              <a:xfrm>
                <a:off x="4894263" y="5067300"/>
                <a:ext cx="496888" cy="247650"/>
              </a:xfrm>
              <a:custGeom>
                <a:avLst/>
                <a:gdLst>
                  <a:gd name="T0" fmla="*/ 40 w 142"/>
                  <a:gd name="T1" fmla="*/ 40 h 71"/>
                  <a:gd name="T2" fmla="*/ 17 w 142"/>
                  <a:gd name="T3" fmla="*/ 29 h 71"/>
                  <a:gd name="T4" fmla="*/ 10 w 142"/>
                  <a:gd name="T5" fmla="*/ 16 h 71"/>
                  <a:gd name="T6" fmla="*/ 1 w 142"/>
                  <a:gd name="T7" fmla="*/ 37 h 71"/>
                  <a:gd name="T8" fmla="*/ 22 w 142"/>
                  <a:gd name="T9" fmla="*/ 58 h 71"/>
                  <a:gd name="T10" fmla="*/ 111 w 142"/>
                  <a:gd name="T11" fmla="*/ 47 h 71"/>
                  <a:gd name="T12" fmla="*/ 142 w 142"/>
                  <a:gd name="T13" fmla="*/ 0 h 71"/>
                  <a:gd name="T14" fmla="*/ 108 w 142"/>
                  <a:gd name="T15" fmla="*/ 27 h 71"/>
                  <a:gd name="T16" fmla="*/ 40 w 142"/>
                  <a:gd name="T17" fmla="*/ 4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 h="71">
                    <a:moveTo>
                      <a:pt x="40" y="40"/>
                    </a:moveTo>
                    <a:cubicBezTo>
                      <a:pt x="32" y="38"/>
                      <a:pt x="23" y="35"/>
                      <a:pt x="17" y="29"/>
                    </a:cubicBezTo>
                    <a:cubicBezTo>
                      <a:pt x="13" y="26"/>
                      <a:pt x="11" y="21"/>
                      <a:pt x="10" y="16"/>
                    </a:cubicBezTo>
                    <a:cubicBezTo>
                      <a:pt x="4" y="22"/>
                      <a:pt x="0" y="29"/>
                      <a:pt x="1" y="37"/>
                    </a:cubicBezTo>
                    <a:cubicBezTo>
                      <a:pt x="3" y="47"/>
                      <a:pt x="12" y="54"/>
                      <a:pt x="22" y="58"/>
                    </a:cubicBezTo>
                    <a:cubicBezTo>
                      <a:pt x="51" y="71"/>
                      <a:pt x="86" y="67"/>
                      <a:pt x="111" y="47"/>
                    </a:cubicBezTo>
                    <a:cubicBezTo>
                      <a:pt x="126" y="36"/>
                      <a:pt x="137" y="19"/>
                      <a:pt x="142" y="0"/>
                    </a:cubicBezTo>
                    <a:cubicBezTo>
                      <a:pt x="132" y="11"/>
                      <a:pt x="120" y="20"/>
                      <a:pt x="108" y="27"/>
                    </a:cubicBezTo>
                    <a:cubicBezTo>
                      <a:pt x="87" y="38"/>
                      <a:pt x="63" y="44"/>
                      <a:pt x="40" y="40"/>
                    </a:cubicBezTo>
                    <a:close/>
                  </a:path>
                </a:pathLst>
              </a:custGeom>
              <a:solidFill>
                <a:srgbClr val="0757B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2" name="Freeform 100">
                <a:extLst>
                  <a:ext uri="{FF2B5EF4-FFF2-40B4-BE49-F238E27FC236}">
                    <a16:creationId xmlns="" xmlns:a16="http://schemas.microsoft.com/office/drawing/2014/main" id="{25AC3402-106A-6C22-4DAC-B4D7C983C084}"/>
                  </a:ext>
                </a:extLst>
              </p:cNvPr>
              <p:cNvSpPr>
                <a:spLocks/>
              </p:cNvSpPr>
              <p:nvPr/>
            </p:nvSpPr>
            <p:spPr bwMode="auto">
              <a:xfrm>
                <a:off x="4929188" y="4941888"/>
                <a:ext cx="474663" cy="279400"/>
              </a:xfrm>
              <a:custGeom>
                <a:avLst/>
                <a:gdLst>
                  <a:gd name="T0" fmla="*/ 134 w 136"/>
                  <a:gd name="T1" fmla="*/ 0 h 80"/>
                  <a:gd name="T2" fmla="*/ 50 w 136"/>
                  <a:gd name="T3" fmla="*/ 2 h 80"/>
                  <a:gd name="T4" fmla="*/ 19 w 136"/>
                  <a:gd name="T5" fmla="*/ 37 h 80"/>
                  <a:gd name="T6" fmla="*/ 0 w 136"/>
                  <a:gd name="T7" fmla="*/ 52 h 80"/>
                  <a:gd name="T8" fmla="*/ 0 w 136"/>
                  <a:gd name="T9" fmla="*/ 52 h 80"/>
                  <a:gd name="T10" fmla="*/ 7 w 136"/>
                  <a:gd name="T11" fmla="*/ 65 h 80"/>
                  <a:gd name="T12" fmla="*/ 30 w 136"/>
                  <a:gd name="T13" fmla="*/ 76 h 80"/>
                  <a:gd name="T14" fmla="*/ 98 w 136"/>
                  <a:gd name="T15" fmla="*/ 63 h 80"/>
                  <a:gd name="T16" fmla="*/ 132 w 136"/>
                  <a:gd name="T17" fmla="*/ 36 h 80"/>
                  <a:gd name="T18" fmla="*/ 134 w 136"/>
                  <a:gd name="T1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6" h="80">
                    <a:moveTo>
                      <a:pt x="134" y="0"/>
                    </a:moveTo>
                    <a:cubicBezTo>
                      <a:pt x="107" y="10"/>
                      <a:pt x="77" y="10"/>
                      <a:pt x="50" y="2"/>
                    </a:cubicBezTo>
                    <a:cubicBezTo>
                      <a:pt x="42" y="16"/>
                      <a:pt x="32" y="28"/>
                      <a:pt x="19" y="37"/>
                    </a:cubicBezTo>
                    <a:cubicBezTo>
                      <a:pt x="12" y="42"/>
                      <a:pt x="6" y="46"/>
                      <a:pt x="0" y="52"/>
                    </a:cubicBezTo>
                    <a:cubicBezTo>
                      <a:pt x="0" y="52"/>
                      <a:pt x="0" y="52"/>
                      <a:pt x="0" y="52"/>
                    </a:cubicBezTo>
                    <a:cubicBezTo>
                      <a:pt x="1" y="57"/>
                      <a:pt x="3" y="62"/>
                      <a:pt x="7" y="65"/>
                    </a:cubicBezTo>
                    <a:cubicBezTo>
                      <a:pt x="13" y="71"/>
                      <a:pt x="22" y="74"/>
                      <a:pt x="30" y="76"/>
                    </a:cubicBezTo>
                    <a:cubicBezTo>
                      <a:pt x="53" y="80"/>
                      <a:pt x="77" y="74"/>
                      <a:pt x="98" y="63"/>
                    </a:cubicBezTo>
                    <a:cubicBezTo>
                      <a:pt x="110" y="56"/>
                      <a:pt x="122" y="47"/>
                      <a:pt x="132" y="36"/>
                    </a:cubicBezTo>
                    <a:cubicBezTo>
                      <a:pt x="135" y="25"/>
                      <a:pt x="136" y="12"/>
                      <a:pt x="134" y="0"/>
                    </a:cubicBezTo>
                    <a:close/>
                  </a:path>
                </a:pathLst>
              </a:custGeom>
              <a:solidFill>
                <a:srgbClr val="00CEE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3" name="Freeform 101">
                <a:extLst>
                  <a:ext uri="{FF2B5EF4-FFF2-40B4-BE49-F238E27FC236}">
                    <a16:creationId xmlns="" xmlns:a16="http://schemas.microsoft.com/office/drawing/2014/main" id="{524C39DC-09C4-3490-EB96-1F75B9754297}"/>
                  </a:ext>
                </a:extLst>
              </p:cNvPr>
              <p:cNvSpPr>
                <a:spLocks/>
              </p:cNvSpPr>
              <p:nvPr/>
            </p:nvSpPr>
            <p:spPr bwMode="auto">
              <a:xfrm>
                <a:off x="4195763" y="4784725"/>
                <a:ext cx="709613" cy="274638"/>
              </a:xfrm>
              <a:custGeom>
                <a:avLst/>
                <a:gdLst>
                  <a:gd name="T0" fmla="*/ 127 w 203"/>
                  <a:gd name="T1" fmla="*/ 75 h 79"/>
                  <a:gd name="T2" fmla="*/ 165 w 203"/>
                  <a:gd name="T3" fmla="*/ 69 h 79"/>
                  <a:gd name="T4" fmla="*/ 201 w 203"/>
                  <a:gd name="T5" fmla="*/ 50 h 79"/>
                  <a:gd name="T6" fmla="*/ 202 w 203"/>
                  <a:gd name="T7" fmla="*/ 36 h 79"/>
                  <a:gd name="T8" fmla="*/ 198 w 203"/>
                  <a:gd name="T9" fmla="*/ 0 h 79"/>
                  <a:gd name="T10" fmla="*/ 189 w 203"/>
                  <a:gd name="T11" fmla="*/ 6 h 79"/>
                  <a:gd name="T12" fmla="*/ 171 w 203"/>
                  <a:gd name="T13" fmla="*/ 12 h 79"/>
                  <a:gd name="T14" fmla="*/ 101 w 203"/>
                  <a:gd name="T15" fmla="*/ 13 h 79"/>
                  <a:gd name="T16" fmla="*/ 86 w 203"/>
                  <a:gd name="T17" fmla="*/ 10 h 79"/>
                  <a:gd name="T18" fmla="*/ 72 w 203"/>
                  <a:gd name="T19" fmla="*/ 17 h 79"/>
                  <a:gd name="T20" fmla="*/ 42 w 203"/>
                  <a:gd name="T21" fmla="*/ 21 h 79"/>
                  <a:gd name="T22" fmla="*/ 15 w 203"/>
                  <a:gd name="T23" fmla="*/ 30 h 79"/>
                  <a:gd name="T24" fmla="*/ 0 w 203"/>
                  <a:gd name="T25" fmla="*/ 54 h 79"/>
                  <a:gd name="T26" fmla="*/ 4 w 203"/>
                  <a:gd name="T27" fmla="*/ 68 h 79"/>
                  <a:gd name="T28" fmla="*/ 61 w 203"/>
                  <a:gd name="T29" fmla="*/ 78 h 79"/>
                  <a:gd name="T30" fmla="*/ 127 w 203"/>
                  <a:gd name="T31" fmla="*/ 75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3" h="79">
                    <a:moveTo>
                      <a:pt x="127" y="75"/>
                    </a:moveTo>
                    <a:cubicBezTo>
                      <a:pt x="139" y="74"/>
                      <a:pt x="152" y="73"/>
                      <a:pt x="165" y="69"/>
                    </a:cubicBezTo>
                    <a:cubicBezTo>
                      <a:pt x="178" y="65"/>
                      <a:pt x="190" y="58"/>
                      <a:pt x="201" y="50"/>
                    </a:cubicBezTo>
                    <a:cubicBezTo>
                      <a:pt x="202" y="45"/>
                      <a:pt x="202" y="41"/>
                      <a:pt x="202" y="36"/>
                    </a:cubicBezTo>
                    <a:cubicBezTo>
                      <a:pt x="203" y="24"/>
                      <a:pt x="201" y="12"/>
                      <a:pt x="198" y="0"/>
                    </a:cubicBezTo>
                    <a:cubicBezTo>
                      <a:pt x="195" y="2"/>
                      <a:pt x="192" y="4"/>
                      <a:pt x="189" y="6"/>
                    </a:cubicBezTo>
                    <a:cubicBezTo>
                      <a:pt x="171" y="12"/>
                      <a:pt x="171" y="12"/>
                      <a:pt x="171" y="12"/>
                    </a:cubicBezTo>
                    <a:cubicBezTo>
                      <a:pt x="148" y="17"/>
                      <a:pt x="124" y="17"/>
                      <a:pt x="101" y="13"/>
                    </a:cubicBezTo>
                    <a:cubicBezTo>
                      <a:pt x="97" y="13"/>
                      <a:pt x="90" y="10"/>
                      <a:pt x="86" y="10"/>
                    </a:cubicBezTo>
                    <a:cubicBezTo>
                      <a:pt x="81" y="11"/>
                      <a:pt x="76" y="15"/>
                      <a:pt x="72" y="17"/>
                    </a:cubicBezTo>
                    <a:cubicBezTo>
                      <a:pt x="62" y="19"/>
                      <a:pt x="52" y="20"/>
                      <a:pt x="42" y="21"/>
                    </a:cubicBezTo>
                    <a:cubicBezTo>
                      <a:pt x="32" y="23"/>
                      <a:pt x="23" y="25"/>
                      <a:pt x="15" y="30"/>
                    </a:cubicBezTo>
                    <a:cubicBezTo>
                      <a:pt x="7" y="36"/>
                      <a:pt x="0" y="44"/>
                      <a:pt x="0" y="54"/>
                    </a:cubicBezTo>
                    <a:cubicBezTo>
                      <a:pt x="0" y="59"/>
                      <a:pt x="2" y="63"/>
                      <a:pt x="4" y="68"/>
                    </a:cubicBezTo>
                    <a:cubicBezTo>
                      <a:pt x="22" y="74"/>
                      <a:pt x="42" y="77"/>
                      <a:pt x="61" y="78"/>
                    </a:cubicBezTo>
                    <a:cubicBezTo>
                      <a:pt x="83" y="79"/>
                      <a:pt x="105" y="77"/>
                      <a:pt x="127" y="75"/>
                    </a:cubicBezTo>
                    <a:close/>
                  </a:path>
                </a:pathLst>
              </a:custGeom>
              <a:solidFill>
                <a:srgbClr val="00CEE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4" name="Freeform 102">
                <a:extLst>
                  <a:ext uri="{FF2B5EF4-FFF2-40B4-BE49-F238E27FC236}">
                    <a16:creationId xmlns="" xmlns:a16="http://schemas.microsoft.com/office/drawing/2014/main" id="{AF861450-DBA2-1890-B540-4312F49D5C5B}"/>
                  </a:ext>
                </a:extLst>
              </p:cNvPr>
              <p:cNvSpPr>
                <a:spLocks/>
              </p:cNvSpPr>
              <p:nvPr/>
            </p:nvSpPr>
            <p:spPr bwMode="auto">
              <a:xfrm>
                <a:off x="4210051" y="4959350"/>
                <a:ext cx="687388" cy="128588"/>
              </a:xfrm>
              <a:custGeom>
                <a:avLst/>
                <a:gdLst>
                  <a:gd name="T0" fmla="*/ 161 w 197"/>
                  <a:gd name="T1" fmla="*/ 19 h 37"/>
                  <a:gd name="T2" fmla="*/ 123 w 197"/>
                  <a:gd name="T3" fmla="*/ 25 h 37"/>
                  <a:gd name="T4" fmla="*/ 57 w 197"/>
                  <a:gd name="T5" fmla="*/ 28 h 37"/>
                  <a:gd name="T6" fmla="*/ 0 w 197"/>
                  <a:gd name="T7" fmla="*/ 18 h 37"/>
                  <a:gd name="T8" fmla="*/ 16 w 197"/>
                  <a:gd name="T9" fmla="*/ 31 h 37"/>
                  <a:gd name="T10" fmla="*/ 51 w 197"/>
                  <a:gd name="T11" fmla="*/ 36 h 37"/>
                  <a:gd name="T12" fmla="*/ 161 w 197"/>
                  <a:gd name="T13" fmla="*/ 30 h 37"/>
                  <a:gd name="T14" fmla="*/ 188 w 197"/>
                  <a:gd name="T15" fmla="*/ 18 h 37"/>
                  <a:gd name="T16" fmla="*/ 197 w 197"/>
                  <a:gd name="T17" fmla="*/ 0 h 37"/>
                  <a:gd name="T18" fmla="*/ 161 w 197"/>
                  <a:gd name="T19" fmla="*/ 19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7" h="37">
                    <a:moveTo>
                      <a:pt x="161" y="19"/>
                    </a:moveTo>
                    <a:cubicBezTo>
                      <a:pt x="148" y="23"/>
                      <a:pt x="135" y="24"/>
                      <a:pt x="123" y="25"/>
                    </a:cubicBezTo>
                    <a:cubicBezTo>
                      <a:pt x="101" y="27"/>
                      <a:pt x="79" y="29"/>
                      <a:pt x="57" y="28"/>
                    </a:cubicBezTo>
                    <a:cubicBezTo>
                      <a:pt x="38" y="27"/>
                      <a:pt x="18" y="24"/>
                      <a:pt x="0" y="18"/>
                    </a:cubicBezTo>
                    <a:cubicBezTo>
                      <a:pt x="4" y="23"/>
                      <a:pt x="10" y="28"/>
                      <a:pt x="16" y="31"/>
                    </a:cubicBezTo>
                    <a:cubicBezTo>
                      <a:pt x="27" y="36"/>
                      <a:pt x="39" y="36"/>
                      <a:pt x="51" y="36"/>
                    </a:cubicBezTo>
                    <a:cubicBezTo>
                      <a:pt x="87" y="37"/>
                      <a:pt x="124" y="36"/>
                      <a:pt x="161" y="30"/>
                    </a:cubicBezTo>
                    <a:cubicBezTo>
                      <a:pt x="170" y="28"/>
                      <a:pt x="181" y="25"/>
                      <a:pt x="188" y="18"/>
                    </a:cubicBezTo>
                    <a:cubicBezTo>
                      <a:pt x="193" y="13"/>
                      <a:pt x="196" y="7"/>
                      <a:pt x="197" y="0"/>
                    </a:cubicBezTo>
                    <a:cubicBezTo>
                      <a:pt x="186" y="8"/>
                      <a:pt x="174" y="15"/>
                      <a:pt x="161" y="19"/>
                    </a:cubicBezTo>
                    <a:close/>
                  </a:path>
                </a:pathLst>
              </a:custGeom>
              <a:solidFill>
                <a:srgbClr val="0757B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5" name="Freeform 103">
                <a:extLst>
                  <a:ext uri="{FF2B5EF4-FFF2-40B4-BE49-F238E27FC236}">
                    <a16:creationId xmlns="" xmlns:a16="http://schemas.microsoft.com/office/drawing/2014/main" id="{6768EE4E-12CB-54FD-C365-4AACBBD58490}"/>
                  </a:ext>
                </a:extLst>
              </p:cNvPr>
              <p:cNvSpPr>
                <a:spLocks/>
              </p:cNvSpPr>
              <p:nvPr/>
            </p:nvSpPr>
            <p:spPr bwMode="auto">
              <a:xfrm>
                <a:off x="5076826" y="3663950"/>
                <a:ext cx="515938" cy="1347788"/>
              </a:xfrm>
              <a:custGeom>
                <a:avLst/>
                <a:gdLst>
                  <a:gd name="T0" fmla="*/ 11 w 148"/>
                  <a:gd name="T1" fmla="*/ 0 h 386"/>
                  <a:gd name="T2" fmla="*/ 17 w 148"/>
                  <a:gd name="T3" fmla="*/ 159 h 386"/>
                  <a:gd name="T4" fmla="*/ 15 w 148"/>
                  <a:gd name="T5" fmla="*/ 256 h 386"/>
                  <a:gd name="T6" fmla="*/ 3 w 148"/>
                  <a:gd name="T7" fmla="*/ 353 h 386"/>
                  <a:gd name="T8" fmla="*/ 2 w 148"/>
                  <a:gd name="T9" fmla="*/ 361 h 386"/>
                  <a:gd name="T10" fmla="*/ 15 w 148"/>
                  <a:gd name="T11" fmla="*/ 379 h 386"/>
                  <a:gd name="T12" fmla="*/ 40 w 148"/>
                  <a:gd name="T13" fmla="*/ 385 h 386"/>
                  <a:gd name="T14" fmla="*/ 79 w 148"/>
                  <a:gd name="T15" fmla="*/ 382 h 386"/>
                  <a:gd name="T16" fmla="*/ 111 w 148"/>
                  <a:gd name="T17" fmla="*/ 360 h 386"/>
                  <a:gd name="T18" fmla="*/ 124 w 148"/>
                  <a:gd name="T19" fmla="*/ 170 h 386"/>
                  <a:gd name="T20" fmla="*/ 144 w 148"/>
                  <a:gd name="T21" fmla="*/ 14 h 386"/>
                  <a:gd name="T22" fmla="*/ 11 w 148"/>
                  <a:gd name="T23" fmla="*/ 0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8" h="386">
                    <a:moveTo>
                      <a:pt x="11" y="0"/>
                    </a:moveTo>
                    <a:cubicBezTo>
                      <a:pt x="13" y="53"/>
                      <a:pt x="15" y="106"/>
                      <a:pt x="17" y="159"/>
                    </a:cubicBezTo>
                    <a:cubicBezTo>
                      <a:pt x="18" y="191"/>
                      <a:pt x="19" y="224"/>
                      <a:pt x="15" y="256"/>
                    </a:cubicBezTo>
                    <a:cubicBezTo>
                      <a:pt x="11" y="288"/>
                      <a:pt x="7" y="321"/>
                      <a:pt x="3" y="353"/>
                    </a:cubicBezTo>
                    <a:cubicBezTo>
                      <a:pt x="2" y="356"/>
                      <a:pt x="2" y="358"/>
                      <a:pt x="2" y="361"/>
                    </a:cubicBezTo>
                    <a:cubicBezTo>
                      <a:pt x="0" y="369"/>
                      <a:pt x="8" y="376"/>
                      <a:pt x="15" y="379"/>
                    </a:cubicBezTo>
                    <a:cubicBezTo>
                      <a:pt x="23" y="383"/>
                      <a:pt x="31" y="384"/>
                      <a:pt x="40" y="385"/>
                    </a:cubicBezTo>
                    <a:cubicBezTo>
                      <a:pt x="53" y="386"/>
                      <a:pt x="66" y="386"/>
                      <a:pt x="79" y="382"/>
                    </a:cubicBezTo>
                    <a:cubicBezTo>
                      <a:pt x="92" y="379"/>
                      <a:pt x="104" y="371"/>
                      <a:pt x="111" y="360"/>
                    </a:cubicBezTo>
                    <a:cubicBezTo>
                      <a:pt x="144" y="306"/>
                      <a:pt x="117" y="233"/>
                      <a:pt x="124" y="170"/>
                    </a:cubicBezTo>
                    <a:cubicBezTo>
                      <a:pt x="130" y="117"/>
                      <a:pt x="148" y="66"/>
                      <a:pt x="144" y="14"/>
                    </a:cubicBezTo>
                    <a:cubicBezTo>
                      <a:pt x="99" y="18"/>
                      <a:pt x="54" y="14"/>
                      <a:pt x="11" y="0"/>
                    </a:cubicBezTo>
                    <a:close/>
                  </a:path>
                </a:pathLst>
              </a:custGeom>
              <a:solidFill>
                <a:srgbClr val="A6CAE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6" name="Freeform 104">
                <a:extLst>
                  <a:ext uri="{FF2B5EF4-FFF2-40B4-BE49-F238E27FC236}">
                    <a16:creationId xmlns="" xmlns:a16="http://schemas.microsoft.com/office/drawing/2014/main" id="{04935E22-80FC-2BBD-8DCF-161A7049DA4C}"/>
                  </a:ext>
                </a:extLst>
              </p:cNvPr>
              <p:cNvSpPr>
                <a:spLocks/>
              </p:cNvSpPr>
              <p:nvPr/>
            </p:nvSpPr>
            <p:spPr bwMode="auto">
              <a:xfrm>
                <a:off x="4408488" y="2816225"/>
                <a:ext cx="692150" cy="2076450"/>
              </a:xfrm>
              <a:custGeom>
                <a:avLst/>
                <a:gdLst>
                  <a:gd name="T0" fmla="*/ 53 w 198"/>
                  <a:gd name="T1" fmla="*/ 112 h 595"/>
                  <a:gd name="T2" fmla="*/ 17 w 198"/>
                  <a:gd name="T3" fmla="*/ 248 h 595"/>
                  <a:gd name="T4" fmla="*/ 3 w 198"/>
                  <a:gd name="T5" fmla="*/ 370 h 595"/>
                  <a:gd name="T6" fmla="*/ 8 w 198"/>
                  <a:gd name="T7" fmla="*/ 497 h 595"/>
                  <a:gd name="T8" fmla="*/ 7 w 198"/>
                  <a:gd name="T9" fmla="*/ 517 h 595"/>
                  <a:gd name="T10" fmla="*/ 5 w 198"/>
                  <a:gd name="T11" fmla="*/ 547 h 595"/>
                  <a:gd name="T12" fmla="*/ 16 w 198"/>
                  <a:gd name="T13" fmla="*/ 574 h 595"/>
                  <a:gd name="T14" fmla="*/ 43 w 198"/>
                  <a:gd name="T15" fmla="*/ 588 h 595"/>
                  <a:gd name="T16" fmla="*/ 127 w 198"/>
                  <a:gd name="T17" fmla="*/ 579 h 595"/>
                  <a:gd name="T18" fmla="*/ 140 w 198"/>
                  <a:gd name="T19" fmla="*/ 566 h 595"/>
                  <a:gd name="T20" fmla="*/ 135 w 198"/>
                  <a:gd name="T21" fmla="*/ 544 h 595"/>
                  <a:gd name="T22" fmla="*/ 126 w 198"/>
                  <a:gd name="T23" fmla="*/ 497 h 595"/>
                  <a:gd name="T24" fmla="*/ 138 w 198"/>
                  <a:gd name="T25" fmla="*/ 309 h 595"/>
                  <a:gd name="T26" fmla="*/ 186 w 198"/>
                  <a:gd name="T27" fmla="*/ 151 h 595"/>
                  <a:gd name="T28" fmla="*/ 198 w 198"/>
                  <a:gd name="T29" fmla="*/ 56 h 595"/>
                  <a:gd name="T30" fmla="*/ 195 w 198"/>
                  <a:gd name="T31" fmla="*/ 33 h 595"/>
                  <a:gd name="T32" fmla="*/ 162 w 198"/>
                  <a:gd name="T33" fmla="*/ 19 h 595"/>
                  <a:gd name="T34" fmla="*/ 133 w 198"/>
                  <a:gd name="T35" fmla="*/ 6 h 595"/>
                  <a:gd name="T36" fmla="*/ 102 w 198"/>
                  <a:gd name="T37" fmla="*/ 3 h 595"/>
                  <a:gd name="T38" fmla="*/ 72 w 198"/>
                  <a:gd name="T39" fmla="*/ 37 h 595"/>
                  <a:gd name="T40" fmla="*/ 53 w 198"/>
                  <a:gd name="T41" fmla="*/ 112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8" h="595">
                    <a:moveTo>
                      <a:pt x="53" y="112"/>
                    </a:moveTo>
                    <a:cubicBezTo>
                      <a:pt x="54" y="159"/>
                      <a:pt x="31" y="203"/>
                      <a:pt x="17" y="248"/>
                    </a:cubicBezTo>
                    <a:cubicBezTo>
                      <a:pt x="5" y="287"/>
                      <a:pt x="0" y="329"/>
                      <a:pt x="3" y="370"/>
                    </a:cubicBezTo>
                    <a:cubicBezTo>
                      <a:pt x="6" y="412"/>
                      <a:pt x="11" y="454"/>
                      <a:pt x="8" y="497"/>
                    </a:cubicBezTo>
                    <a:cubicBezTo>
                      <a:pt x="8" y="504"/>
                      <a:pt x="7" y="510"/>
                      <a:pt x="7" y="517"/>
                    </a:cubicBezTo>
                    <a:cubicBezTo>
                      <a:pt x="6" y="527"/>
                      <a:pt x="4" y="537"/>
                      <a:pt x="5" y="547"/>
                    </a:cubicBezTo>
                    <a:cubicBezTo>
                      <a:pt x="6" y="557"/>
                      <a:pt x="9" y="567"/>
                      <a:pt x="16" y="574"/>
                    </a:cubicBezTo>
                    <a:cubicBezTo>
                      <a:pt x="23" y="582"/>
                      <a:pt x="33" y="586"/>
                      <a:pt x="43" y="588"/>
                    </a:cubicBezTo>
                    <a:cubicBezTo>
                      <a:pt x="71" y="595"/>
                      <a:pt x="101" y="591"/>
                      <a:pt x="127" y="579"/>
                    </a:cubicBezTo>
                    <a:cubicBezTo>
                      <a:pt x="134" y="575"/>
                      <a:pt x="139" y="574"/>
                      <a:pt x="140" y="566"/>
                    </a:cubicBezTo>
                    <a:cubicBezTo>
                      <a:pt x="141" y="561"/>
                      <a:pt x="136" y="550"/>
                      <a:pt x="135" y="544"/>
                    </a:cubicBezTo>
                    <a:cubicBezTo>
                      <a:pt x="131" y="529"/>
                      <a:pt x="128" y="513"/>
                      <a:pt x="126" y="497"/>
                    </a:cubicBezTo>
                    <a:cubicBezTo>
                      <a:pt x="118" y="434"/>
                      <a:pt x="122" y="370"/>
                      <a:pt x="138" y="309"/>
                    </a:cubicBezTo>
                    <a:cubicBezTo>
                      <a:pt x="151" y="255"/>
                      <a:pt x="173" y="205"/>
                      <a:pt x="186" y="151"/>
                    </a:cubicBezTo>
                    <a:cubicBezTo>
                      <a:pt x="193" y="120"/>
                      <a:pt x="197" y="88"/>
                      <a:pt x="198" y="56"/>
                    </a:cubicBezTo>
                    <a:cubicBezTo>
                      <a:pt x="198" y="48"/>
                      <a:pt x="198" y="40"/>
                      <a:pt x="195" y="33"/>
                    </a:cubicBezTo>
                    <a:cubicBezTo>
                      <a:pt x="188" y="19"/>
                      <a:pt x="174" y="23"/>
                      <a:pt x="162" y="19"/>
                    </a:cubicBezTo>
                    <a:cubicBezTo>
                      <a:pt x="152" y="15"/>
                      <a:pt x="143" y="9"/>
                      <a:pt x="133" y="6"/>
                    </a:cubicBezTo>
                    <a:cubicBezTo>
                      <a:pt x="123" y="2"/>
                      <a:pt x="112" y="0"/>
                      <a:pt x="102" y="3"/>
                    </a:cubicBezTo>
                    <a:cubicBezTo>
                      <a:pt x="87" y="8"/>
                      <a:pt x="79" y="22"/>
                      <a:pt x="72" y="37"/>
                    </a:cubicBezTo>
                    <a:cubicBezTo>
                      <a:pt x="62" y="60"/>
                      <a:pt x="53" y="87"/>
                      <a:pt x="53" y="112"/>
                    </a:cubicBezTo>
                    <a:close/>
                  </a:path>
                </a:pathLst>
              </a:custGeom>
              <a:solidFill>
                <a:srgbClr val="A6CAE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7" name="Freeform 105">
                <a:extLst>
                  <a:ext uri="{FF2B5EF4-FFF2-40B4-BE49-F238E27FC236}">
                    <a16:creationId xmlns="" xmlns:a16="http://schemas.microsoft.com/office/drawing/2014/main" id="{86147A58-AB0C-BBA5-49B8-F40AD8D3CB6B}"/>
                  </a:ext>
                </a:extLst>
              </p:cNvPr>
              <p:cNvSpPr>
                <a:spLocks/>
              </p:cNvSpPr>
              <p:nvPr/>
            </p:nvSpPr>
            <p:spPr bwMode="auto">
              <a:xfrm>
                <a:off x="3867151" y="2511425"/>
                <a:ext cx="276225" cy="188913"/>
              </a:xfrm>
              <a:custGeom>
                <a:avLst/>
                <a:gdLst>
                  <a:gd name="T0" fmla="*/ 62 w 79"/>
                  <a:gd name="T1" fmla="*/ 52 h 54"/>
                  <a:gd name="T2" fmla="*/ 16 w 79"/>
                  <a:gd name="T3" fmla="*/ 7 h 54"/>
                  <a:gd name="T4" fmla="*/ 68 w 79"/>
                  <a:gd name="T5" fmla="*/ 24 h 54"/>
                  <a:gd name="T6" fmla="*/ 62 w 79"/>
                  <a:gd name="T7" fmla="*/ 52 h 54"/>
                </a:gdLst>
                <a:ahLst/>
                <a:cxnLst>
                  <a:cxn ang="0">
                    <a:pos x="T0" y="T1"/>
                  </a:cxn>
                  <a:cxn ang="0">
                    <a:pos x="T2" y="T3"/>
                  </a:cxn>
                  <a:cxn ang="0">
                    <a:pos x="T4" y="T5"/>
                  </a:cxn>
                  <a:cxn ang="0">
                    <a:pos x="T6" y="T7"/>
                  </a:cxn>
                </a:cxnLst>
                <a:rect l="0" t="0" r="r" b="b"/>
                <a:pathLst>
                  <a:path w="79" h="54">
                    <a:moveTo>
                      <a:pt x="62" y="52"/>
                    </a:moveTo>
                    <a:cubicBezTo>
                      <a:pt x="53" y="54"/>
                      <a:pt x="0" y="37"/>
                      <a:pt x="16" y="7"/>
                    </a:cubicBezTo>
                    <a:cubicBezTo>
                      <a:pt x="23" y="2"/>
                      <a:pt x="54" y="0"/>
                      <a:pt x="68" y="24"/>
                    </a:cubicBezTo>
                    <a:cubicBezTo>
                      <a:pt x="79" y="44"/>
                      <a:pt x="62" y="52"/>
                      <a:pt x="62" y="52"/>
                    </a:cubicBezTo>
                    <a:close/>
                  </a:path>
                </a:pathLst>
              </a:custGeom>
              <a:solidFill>
                <a:srgbClr val="83A0C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8" name="Freeform 106">
                <a:extLst>
                  <a:ext uri="{FF2B5EF4-FFF2-40B4-BE49-F238E27FC236}">
                    <a16:creationId xmlns="" xmlns:a16="http://schemas.microsoft.com/office/drawing/2014/main" id="{3C806E8B-594A-D3A0-1CB1-756B2FC73F40}"/>
                  </a:ext>
                </a:extLst>
              </p:cNvPr>
              <p:cNvSpPr>
                <a:spLocks/>
              </p:cNvSpPr>
              <p:nvPr/>
            </p:nvSpPr>
            <p:spPr bwMode="auto">
              <a:xfrm>
                <a:off x="3482976" y="2452688"/>
                <a:ext cx="657225" cy="331788"/>
              </a:xfrm>
              <a:custGeom>
                <a:avLst/>
                <a:gdLst>
                  <a:gd name="T0" fmla="*/ 135 w 188"/>
                  <a:gd name="T1" fmla="*/ 21 h 95"/>
                  <a:gd name="T2" fmla="*/ 120 w 188"/>
                  <a:gd name="T3" fmla="*/ 26 h 95"/>
                  <a:gd name="T4" fmla="*/ 104 w 188"/>
                  <a:gd name="T5" fmla="*/ 19 h 95"/>
                  <a:gd name="T6" fmla="*/ 51 w 188"/>
                  <a:gd name="T7" fmla="*/ 1 h 95"/>
                  <a:gd name="T8" fmla="*/ 41 w 188"/>
                  <a:gd name="T9" fmla="*/ 1 h 95"/>
                  <a:gd name="T10" fmla="*/ 36 w 188"/>
                  <a:gd name="T11" fmla="*/ 8 h 95"/>
                  <a:gd name="T12" fmla="*/ 38 w 188"/>
                  <a:gd name="T13" fmla="*/ 9 h 95"/>
                  <a:gd name="T14" fmla="*/ 68 w 188"/>
                  <a:gd name="T15" fmla="*/ 23 h 95"/>
                  <a:gd name="T16" fmla="*/ 77 w 188"/>
                  <a:gd name="T17" fmla="*/ 37 h 95"/>
                  <a:gd name="T18" fmla="*/ 65 w 188"/>
                  <a:gd name="T19" fmla="*/ 48 h 95"/>
                  <a:gd name="T20" fmla="*/ 24 w 188"/>
                  <a:gd name="T21" fmla="*/ 59 h 95"/>
                  <a:gd name="T22" fmla="*/ 18 w 188"/>
                  <a:gd name="T23" fmla="*/ 59 h 95"/>
                  <a:gd name="T24" fmla="*/ 7 w 188"/>
                  <a:gd name="T25" fmla="*/ 60 h 95"/>
                  <a:gd name="T26" fmla="*/ 1 w 188"/>
                  <a:gd name="T27" fmla="*/ 68 h 95"/>
                  <a:gd name="T28" fmla="*/ 7 w 188"/>
                  <a:gd name="T29" fmla="*/ 75 h 95"/>
                  <a:gd name="T30" fmla="*/ 18 w 188"/>
                  <a:gd name="T31" fmla="*/ 77 h 95"/>
                  <a:gd name="T32" fmla="*/ 36 w 188"/>
                  <a:gd name="T33" fmla="*/ 86 h 95"/>
                  <a:gd name="T34" fmla="*/ 56 w 188"/>
                  <a:gd name="T35" fmla="*/ 87 h 95"/>
                  <a:gd name="T36" fmla="*/ 75 w 188"/>
                  <a:gd name="T37" fmla="*/ 93 h 95"/>
                  <a:gd name="T38" fmla="*/ 125 w 188"/>
                  <a:gd name="T39" fmla="*/ 85 h 95"/>
                  <a:gd name="T40" fmla="*/ 188 w 188"/>
                  <a:gd name="T41" fmla="*/ 48 h 95"/>
                  <a:gd name="T42" fmla="*/ 166 w 188"/>
                  <a:gd name="T43" fmla="*/ 24 h 95"/>
                  <a:gd name="T44" fmla="*/ 135 w 188"/>
                  <a:gd name="T45" fmla="*/ 2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8" h="95">
                    <a:moveTo>
                      <a:pt x="135" y="21"/>
                    </a:moveTo>
                    <a:cubicBezTo>
                      <a:pt x="131" y="26"/>
                      <a:pt x="125" y="27"/>
                      <a:pt x="120" y="26"/>
                    </a:cubicBezTo>
                    <a:cubicBezTo>
                      <a:pt x="114" y="25"/>
                      <a:pt x="109" y="22"/>
                      <a:pt x="104" y="19"/>
                    </a:cubicBezTo>
                    <a:cubicBezTo>
                      <a:pt x="87" y="11"/>
                      <a:pt x="69" y="5"/>
                      <a:pt x="51" y="1"/>
                    </a:cubicBezTo>
                    <a:cubicBezTo>
                      <a:pt x="48" y="0"/>
                      <a:pt x="44" y="0"/>
                      <a:pt x="41" y="1"/>
                    </a:cubicBezTo>
                    <a:cubicBezTo>
                      <a:pt x="38" y="2"/>
                      <a:pt x="36" y="5"/>
                      <a:pt x="36" y="8"/>
                    </a:cubicBezTo>
                    <a:cubicBezTo>
                      <a:pt x="38" y="9"/>
                      <a:pt x="38" y="9"/>
                      <a:pt x="38" y="9"/>
                    </a:cubicBezTo>
                    <a:cubicBezTo>
                      <a:pt x="49" y="9"/>
                      <a:pt x="59" y="17"/>
                      <a:pt x="68" y="23"/>
                    </a:cubicBezTo>
                    <a:cubicBezTo>
                      <a:pt x="74" y="26"/>
                      <a:pt x="78" y="30"/>
                      <a:pt x="77" y="37"/>
                    </a:cubicBezTo>
                    <a:cubicBezTo>
                      <a:pt x="76" y="43"/>
                      <a:pt x="70" y="45"/>
                      <a:pt x="65" y="48"/>
                    </a:cubicBezTo>
                    <a:cubicBezTo>
                      <a:pt x="53" y="55"/>
                      <a:pt x="39" y="59"/>
                      <a:pt x="24" y="59"/>
                    </a:cubicBezTo>
                    <a:cubicBezTo>
                      <a:pt x="22" y="59"/>
                      <a:pt x="20" y="59"/>
                      <a:pt x="18" y="59"/>
                    </a:cubicBezTo>
                    <a:cubicBezTo>
                      <a:pt x="14" y="59"/>
                      <a:pt x="11" y="59"/>
                      <a:pt x="7" y="60"/>
                    </a:cubicBezTo>
                    <a:cubicBezTo>
                      <a:pt x="4" y="61"/>
                      <a:pt x="0" y="64"/>
                      <a:pt x="1" y="68"/>
                    </a:cubicBezTo>
                    <a:cubicBezTo>
                      <a:pt x="1" y="71"/>
                      <a:pt x="4" y="74"/>
                      <a:pt x="7" y="75"/>
                    </a:cubicBezTo>
                    <a:cubicBezTo>
                      <a:pt x="11" y="76"/>
                      <a:pt x="14" y="76"/>
                      <a:pt x="18" y="77"/>
                    </a:cubicBezTo>
                    <a:cubicBezTo>
                      <a:pt x="24" y="79"/>
                      <a:pt x="30" y="83"/>
                      <a:pt x="36" y="86"/>
                    </a:cubicBezTo>
                    <a:cubicBezTo>
                      <a:pt x="43" y="89"/>
                      <a:pt x="50" y="91"/>
                      <a:pt x="56" y="87"/>
                    </a:cubicBezTo>
                    <a:cubicBezTo>
                      <a:pt x="61" y="91"/>
                      <a:pt x="68" y="93"/>
                      <a:pt x="75" y="93"/>
                    </a:cubicBezTo>
                    <a:cubicBezTo>
                      <a:pt x="92" y="95"/>
                      <a:pt x="109" y="93"/>
                      <a:pt x="125" y="85"/>
                    </a:cubicBezTo>
                    <a:cubicBezTo>
                      <a:pt x="147" y="75"/>
                      <a:pt x="165" y="56"/>
                      <a:pt x="188" y="48"/>
                    </a:cubicBezTo>
                    <a:cubicBezTo>
                      <a:pt x="184" y="38"/>
                      <a:pt x="176" y="29"/>
                      <a:pt x="166" y="24"/>
                    </a:cubicBezTo>
                    <a:cubicBezTo>
                      <a:pt x="156" y="19"/>
                      <a:pt x="146" y="19"/>
                      <a:pt x="135" y="21"/>
                    </a:cubicBezTo>
                    <a:close/>
                  </a:path>
                </a:pathLst>
              </a:custGeom>
              <a:solidFill>
                <a:srgbClr val="FDC9B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9" name="Freeform 107">
                <a:extLst>
                  <a:ext uri="{FF2B5EF4-FFF2-40B4-BE49-F238E27FC236}">
                    <a16:creationId xmlns="" xmlns:a16="http://schemas.microsoft.com/office/drawing/2014/main" id="{B47F6998-842E-D93F-F7EA-487EA3CCC6D7}"/>
                  </a:ext>
                </a:extLst>
              </p:cNvPr>
              <p:cNvSpPr>
                <a:spLocks/>
              </p:cNvSpPr>
              <p:nvPr/>
            </p:nvSpPr>
            <p:spPr bwMode="auto">
              <a:xfrm>
                <a:off x="3924301" y="1558925"/>
                <a:ext cx="746125" cy="1135063"/>
              </a:xfrm>
              <a:custGeom>
                <a:avLst/>
                <a:gdLst>
                  <a:gd name="T0" fmla="*/ 199 w 214"/>
                  <a:gd name="T1" fmla="*/ 0 h 325"/>
                  <a:gd name="T2" fmla="*/ 179 w 214"/>
                  <a:gd name="T3" fmla="*/ 62 h 325"/>
                  <a:gd name="T4" fmla="*/ 145 w 214"/>
                  <a:gd name="T5" fmla="*/ 141 h 325"/>
                  <a:gd name="T6" fmla="*/ 0 w 214"/>
                  <a:gd name="T7" fmla="*/ 280 h 325"/>
                  <a:gd name="T8" fmla="*/ 33 w 214"/>
                  <a:gd name="T9" fmla="*/ 287 h 325"/>
                  <a:gd name="T10" fmla="*/ 50 w 214"/>
                  <a:gd name="T11" fmla="*/ 300 h 325"/>
                  <a:gd name="T12" fmla="*/ 46 w 214"/>
                  <a:gd name="T13" fmla="*/ 325 h 325"/>
                  <a:gd name="T14" fmla="*/ 84 w 214"/>
                  <a:gd name="T15" fmla="*/ 314 h 325"/>
                  <a:gd name="T16" fmla="*/ 116 w 214"/>
                  <a:gd name="T17" fmla="*/ 292 h 325"/>
                  <a:gd name="T18" fmla="*/ 172 w 214"/>
                  <a:gd name="T19" fmla="*/ 245 h 325"/>
                  <a:gd name="T20" fmla="*/ 214 w 214"/>
                  <a:gd name="T21" fmla="*/ 186 h 325"/>
                  <a:gd name="T22" fmla="*/ 196 w 214"/>
                  <a:gd name="T23" fmla="*/ 91 h 325"/>
                  <a:gd name="T24" fmla="*/ 199 w 214"/>
                  <a:gd name="T25" fmla="*/ 0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4" h="325">
                    <a:moveTo>
                      <a:pt x="199" y="0"/>
                    </a:moveTo>
                    <a:cubicBezTo>
                      <a:pt x="192" y="21"/>
                      <a:pt x="185" y="41"/>
                      <a:pt x="179" y="62"/>
                    </a:cubicBezTo>
                    <a:cubicBezTo>
                      <a:pt x="170" y="89"/>
                      <a:pt x="161" y="117"/>
                      <a:pt x="145" y="141"/>
                    </a:cubicBezTo>
                    <a:cubicBezTo>
                      <a:pt x="107" y="196"/>
                      <a:pt x="35" y="222"/>
                      <a:pt x="0" y="280"/>
                    </a:cubicBezTo>
                    <a:cubicBezTo>
                      <a:pt x="11" y="281"/>
                      <a:pt x="23" y="283"/>
                      <a:pt x="33" y="287"/>
                    </a:cubicBezTo>
                    <a:cubicBezTo>
                      <a:pt x="40" y="290"/>
                      <a:pt x="46" y="294"/>
                      <a:pt x="50" y="300"/>
                    </a:cubicBezTo>
                    <a:cubicBezTo>
                      <a:pt x="54" y="308"/>
                      <a:pt x="53" y="319"/>
                      <a:pt x="46" y="325"/>
                    </a:cubicBezTo>
                    <a:cubicBezTo>
                      <a:pt x="59" y="324"/>
                      <a:pt x="72" y="320"/>
                      <a:pt x="84" y="314"/>
                    </a:cubicBezTo>
                    <a:cubicBezTo>
                      <a:pt x="95" y="308"/>
                      <a:pt x="105" y="300"/>
                      <a:pt x="116" y="292"/>
                    </a:cubicBezTo>
                    <a:cubicBezTo>
                      <a:pt x="135" y="277"/>
                      <a:pt x="154" y="262"/>
                      <a:pt x="172" y="245"/>
                    </a:cubicBezTo>
                    <a:cubicBezTo>
                      <a:pt x="189" y="228"/>
                      <a:pt x="204" y="208"/>
                      <a:pt x="214" y="186"/>
                    </a:cubicBezTo>
                    <a:cubicBezTo>
                      <a:pt x="196" y="91"/>
                      <a:pt x="196" y="91"/>
                      <a:pt x="196" y="91"/>
                    </a:cubicBezTo>
                    <a:lnTo>
                      <a:pt x="199" y="0"/>
                    </a:lnTo>
                    <a:close/>
                  </a:path>
                </a:pathLst>
              </a:custGeom>
              <a:solidFill>
                <a:srgbClr val="ACD0F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0" name="Freeform 108">
                <a:extLst>
                  <a:ext uri="{FF2B5EF4-FFF2-40B4-BE49-F238E27FC236}">
                    <a16:creationId xmlns="" xmlns:a16="http://schemas.microsoft.com/office/drawing/2014/main" id="{67387D0D-0EF1-D295-F07D-F2F4D56297A4}"/>
                  </a:ext>
                </a:extLst>
              </p:cNvPr>
              <p:cNvSpPr>
                <a:spLocks/>
              </p:cNvSpPr>
              <p:nvPr/>
            </p:nvSpPr>
            <p:spPr bwMode="auto">
              <a:xfrm>
                <a:off x="4646613" y="1098550"/>
                <a:ext cx="823913" cy="1849438"/>
              </a:xfrm>
              <a:custGeom>
                <a:avLst/>
                <a:gdLst>
                  <a:gd name="T0" fmla="*/ 136 w 236"/>
                  <a:gd name="T1" fmla="*/ 528 h 530"/>
                  <a:gd name="T2" fmla="*/ 170 w 236"/>
                  <a:gd name="T3" fmla="*/ 513 h 530"/>
                  <a:gd name="T4" fmla="*/ 183 w 236"/>
                  <a:gd name="T5" fmla="*/ 484 h 530"/>
                  <a:gd name="T6" fmla="*/ 206 w 236"/>
                  <a:gd name="T7" fmla="*/ 399 h 530"/>
                  <a:gd name="T8" fmla="*/ 225 w 236"/>
                  <a:gd name="T9" fmla="*/ 52 h 530"/>
                  <a:gd name="T10" fmla="*/ 220 w 236"/>
                  <a:gd name="T11" fmla="*/ 22 h 530"/>
                  <a:gd name="T12" fmla="*/ 184 w 236"/>
                  <a:gd name="T13" fmla="*/ 5 h 530"/>
                  <a:gd name="T14" fmla="*/ 56 w 236"/>
                  <a:gd name="T15" fmla="*/ 61 h 530"/>
                  <a:gd name="T16" fmla="*/ 4 w 236"/>
                  <a:gd name="T17" fmla="*/ 194 h 530"/>
                  <a:gd name="T18" fmla="*/ 13 w 236"/>
                  <a:gd name="T19" fmla="*/ 339 h 530"/>
                  <a:gd name="T20" fmla="*/ 25 w 236"/>
                  <a:gd name="T21" fmla="*/ 413 h 530"/>
                  <a:gd name="T22" fmla="*/ 33 w 236"/>
                  <a:gd name="T23" fmla="*/ 483 h 530"/>
                  <a:gd name="T24" fmla="*/ 75 w 236"/>
                  <a:gd name="T25" fmla="*/ 518 h 530"/>
                  <a:gd name="T26" fmla="*/ 136 w 236"/>
                  <a:gd name="T27" fmla="*/ 528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6" h="530">
                    <a:moveTo>
                      <a:pt x="136" y="528"/>
                    </a:moveTo>
                    <a:cubicBezTo>
                      <a:pt x="149" y="526"/>
                      <a:pt x="162" y="523"/>
                      <a:pt x="170" y="513"/>
                    </a:cubicBezTo>
                    <a:cubicBezTo>
                      <a:pt x="177" y="505"/>
                      <a:pt x="180" y="495"/>
                      <a:pt x="183" y="484"/>
                    </a:cubicBezTo>
                    <a:cubicBezTo>
                      <a:pt x="191" y="456"/>
                      <a:pt x="198" y="427"/>
                      <a:pt x="206" y="399"/>
                    </a:cubicBezTo>
                    <a:cubicBezTo>
                      <a:pt x="236" y="285"/>
                      <a:pt x="224" y="167"/>
                      <a:pt x="225" y="52"/>
                    </a:cubicBezTo>
                    <a:cubicBezTo>
                      <a:pt x="226" y="42"/>
                      <a:pt x="225" y="31"/>
                      <a:pt x="220" y="22"/>
                    </a:cubicBezTo>
                    <a:cubicBezTo>
                      <a:pt x="213" y="10"/>
                      <a:pt x="198" y="6"/>
                      <a:pt x="184" y="5"/>
                    </a:cubicBezTo>
                    <a:cubicBezTo>
                      <a:pt x="136" y="0"/>
                      <a:pt x="88" y="24"/>
                      <a:pt x="56" y="61"/>
                    </a:cubicBezTo>
                    <a:cubicBezTo>
                      <a:pt x="25" y="98"/>
                      <a:pt x="9" y="146"/>
                      <a:pt x="4" y="194"/>
                    </a:cubicBezTo>
                    <a:cubicBezTo>
                      <a:pt x="0" y="243"/>
                      <a:pt x="6" y="291"/>
                      <a:pt x="13" y="339"/>
                    </a:cubicBezTo>
                    <a:cubicBezTo>
                      <a:pt x="17" y="364"/>
                      <a:pt x="21" y="388"/>
                      <a:pt x="25" y="413"/>
                    </a:cubicBezTo>
                    <a:cubicBezTo>
                      <a:pt x="29" y="435"/>
                      <a:pt x="28" y="461"/>
                      <a:pt x="33" y="483"/>
                    </a:cubicBezTo>
                    <a:cubicBezTo>
                      <a:pt x="36" y="499"/>
                      <a:pt x="61" y="512"/>
                      <a:pt x="75" y="518"/>
                    </a:cubicBezTo>
                    <a:cubicBezTo>
                      <a:pt x="94" y="527"/>
                      <a:pt x="115" y="530"/>
                      <a:pt x="136" y="528"/>
                    </a:cubicBezTo>
                    <a:close/>
                  </a:path>
                </a:pathLst>
              </a:custGeom>
              <a:solidFill>
                <a:srgbClr val="84ECF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1" name="Freeform 109">
                <a:extLst>
                  <a:ext uri="{FF2B5EF4-FFF2-40B4-BE49-F238E27FC236}">
                    <a16:creationId xmlns="" xmlns:a16="http://schemas.microsoft.com/office/drawing/2014/main" id="{C657D77C-70CE-B0A7-C794-3DDC0CB06ECB}"/>
                  </a:ext>
                </a:extLst>
              </p:cNvPr>
              <p:cNvSpPr>
                <a:spLocks/>
              </p:cNvSpPr>
              <p:nvPr/>
            </p:nvSpPr>
            <p:spPr bwMode="auto">
              <a:xfrm>
                <a:off x="4378326" y="1147763"/>
                <a:ext cx="663575" cy="2312988"/>
              </a:xfrm>
              <a:custGeom>
                <a:avLst/>
                <a:gdLst>
                  <a:gd name="T0" fmla="*/ 190 w 190"/>
                  <a:gd name="T1" fmla="*/ 0 h 663"/>
                  <a:gd name="T2" fmla="*/ 185 w 190"/>
                  <a:gd name="T3" fmla="*/ 3 h 663"/>
                  <a:gd name="T4" fmla="*/ 94 w 190"/>
                  <a:gd name="T5" fmla="*/ 73 h 663"/>
                  <a:gd name="T6" fmla="*/ 85 w 190"/>
                  <a:gd name="T7" fmla="*/ 83 h 663"/>
                  <a:gd name="T8" fmla="*/ 79 w 190"/>
                  <a:gd name="T9" fmla="*/ 95 h 663"/>
                  <a:gd name="T10" fmla="*/ 67 w 190"/>
                  <a:gd name="T11" fmla="*/ 122 h 663"/>
                  <a:gd name="T12" fmla="*/ 56 w 190"/>
                  <a:gd name="T13" fmla="*/ 180 h 663"/>
                  <a:gd name="T14" fmla="*/ 73 w 190"/>
                  <a:gd name="T15" fmla="*/ 288 h 663"/>
                  <a:gd name="T16" fmla="*/ 92 w 190"/>
                  <a:gd name="T17" fmla="*/ 385 h 663"/>
                  <a:gd name="T18" fmla="*/ 70 w 190"/>
                  <a:gd name="T19" fmla="*/ 500 h 663"/>
                  <a:gd name="T20" fmla="*/ 17 w 190"/>
                  <a:gd name="T21" fmla="*/ 621 h 663"/>
                  <a:gd name="T22" fmla="*/ 2 w 190"/>
                  <a:gd name="T23" fmla="*/ 656 h 663"/>
                  <a:gd name="T24" fmla="*/ 5 w 190"/>
                  <a:gd name="T25" fmla="*/ 662 h 663"/>
                  <a:gd name="T26" fmla="*/ 15 w 190"/>
                  <a:gd name="T27" fmla="*/ 663 h 663"/>
                  <a:gd name="T28" fmla="*/ 43 w 190"/>
                  <a:gd name="T29" fmla="*/ 650 h 663"/>
                  <a:gd name="T30" fmla="*/ 60 w 190"/>
                  <a:gd name="T31" fmla="*/ 622 h 663"/>
                  <a:gd name="T32" fmla="*/ 121 w 190"/>
                  <a:gd name="T33" fmla="*/ 473 h 663"/>
                  <a:gd name="T34" fmla="*/ 115 w 190"/>
                  <a:gd name="T35" fmla="*/ 314 h 663"/>
                  <a:gd name="T36" fmla="*/ 99 w 190"/>
                  <a:gd name="T37" fmla="*/ 232 h 663"/>
                  <a:gd name="T38" fmla="*/ 120 w 190"/>
                  <a:gd name="T39" fmla="*/ 149 h 663"/>
                  <a:gd name="T40" fmla="*/ 144 w 190"/>
                  <a:gd name="T41" fmla="*/ 65 h 663"/>
                  <a:gd name="T42" fmla="*/ 148 w 190"/>
                  <a:gd name="T43" fmla="*/ 44 h 663"/>
                  <a:gd name="T44" fmla="*/ 181 w 190"/>
                  <a:gd name="T45" fmla="*/ 14 h 663"/>
                  <a:gd name="T46" fmla="*/ 190 w 190"/>
                  <a:gd name="T47" fmla="*/ 0 h 6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0" h="663">
                    <a:moveTo>
                      <a:pt x="190" y="0"/>
                    </a:moveTo>
                    <a:cubicBezTo>
                      <a:pt x="188" y="1"/>
                      <a:pt x="186" y="2"/>
                      <a:pt x="185" y="3"/>
                    </a:cubicBezTo>
                    <a:cubicBezTo>
                      <a:pt x="151" y="21"/>
                      <a:pt x="120" y="45"/>
                      <a:pt x="94" y="73"/>
                    </a:cubicBezTo>
                    <a:cubicBezTo>
                      <a:pt x="91" y="76"/>
                      <a:pt x="87" y="79"/>
                      <a:pt x="85" y="83"/>
                    </a:cubicBezTo>
                    <a:cubicBezTo>
                      <a:pt x="83" y="87"/>
                      <a:pt x="81" y="91"/>
                      <a:pt x="79" y="95"/>
                    </a:cubicBezTo>
                    <a:cubicBezTo>
                      <a:pt x="74" y="104"/>
                      <a:pt x="70" y="113"/>
                      <a:pt x="67" y="122"/>
                    </a:cubicBezTo>
                    <a:cubicBezTo>
                      <a:pt x="60" y="141"/>
                      <a:pt x="57" y="160"/>
                      <a:pt x="56" y="180"/>
                    </a:cubicBezTo>
                    <a:cubicBezTo>
                      <a:pt x="54" y="217"/>
                      <a:pt x="63" y="253"/>
                      <a:pt x="73" y="288"/>
                    </a:cubicBezTo>
                    <a:cubicBezTo>
                      <a:pt x="82" y="321"/>
                      <a:pt x="89" y="351"/>
                      <a:pt x="92" y="385"/>
                    </a:cubicBezTo>
                    <a:cubicBezTo>
                      <a:pt x="96" y="424"/>
                      <a:pt x="88" y="465"/>
                      <a:pt x="70" y="500"/>
                    </a:cubicBezTo>
                    <a:cubicBezTo>
                      <a:pt x="51" y="539"/>
                      <a:pt x="34" y="581"/>
                      <a:pt x="17" y="621"/>
                    </a:cubicBezTo>
                    <a:cubicBezTo>
                      <a:pt x="12" y="633"/>
                      <a:pt x="7" y="644"/>
                      <a:pt x="2" y="656"/>
                    </a:cubicBezTo>
                    <a:cubicBezTo>
                      <a:pt x="0" y="659"/>
                      <a:pt x="2" y="660"/>
                      <a:pt x="5" y="662"/>
                    </a:cubicBezTo>
                    <a:cubicBezTo>
                      <a:pt x="8" y="663"/>
                      <a:pt x="12" y="663"/>
                      <a:pt x="15" y="663"/>
                    </a:cubicBezTo>
                    <a:cubicBezTo>
                      <a:pt x="26" y="662"/>
                      <a:pt x="36" y="657"/>
                      <a:pt x="43" y="650"/>
                    </a:cubicBezTo>
                    <a:cubicBezTo>
                      <a:pt x="51" y="642"/>
                      <a:pt x="55" y="632"/>
                      <a:pt x="60" y="622"/>
                    </a:cubicBezTo>
                    <a:cubicBezTo>
                      <a:pt x="82" y="574"/>
                      <a:pt x="112" y="525"/>
                      <a:pt x="121" y="473"/>
                    </a:cubicBezTo>
                    <a:cubicBezTo>
                      <a:pt x="129" y="420"/>
                      <a:pt x="127" y="366"/>
                      <a:pt x="115" y="314"/>
                    </a:cubicBezTo>
                    <a:cubicBezTo>
                      <a:pt x="109" y="286"/>
                      <a:pt x="100" y="259"/>
                      <a:pt x="99" y="232"/>
                    </a:cubicBezTo>
                    <a:cubicBezTo>
                      <a:pt x="97" y="203"/>
                      <a:pt x="105" y="174"/>
                      <a:pt x="120" y="149"/>
                    </a:cubicBezTo>
                    <a:cubicBezTo>
                      <a:pt x="134" y="125"/>
                      <a:pt x="141" y="93"/>
                      <a:pt x="144" y="65"/>
                    </a:cubicBezTo>
                    <a:cubicBezTo>
                      <a:pt x="144" y="57"/>
                      <a:pt x="143" y="51"/>
                      <a:pt x="148" y="44"/>
                    </a:cubicBezTo>
                    <a:cubicBezTo>
                      <a:pt x="150" y="41"/>
                      <a:pt x="173" y="21"/>
                      <a:pt x="181" y="14"/>
                    </a:cubicBezTo>
                    <a:cubicBezTo>
                      <a:pt x="185" y="11"/>
                      <a:pt x="188" y="5"/>
                      <a:pt x="190" y="0"/>
                    </a:cubicBezTo>
                    <a:close/>
                  </a:path>
                </a:pathLst>
              </a:custGeom>
              <a:solidFill>
                <a:srgbClr val="B1D6F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2" name="Freeform 110">
                <a:extLst>
                  <a:ext uri="{FF2B5EF4-FFF2-40B4-BE49-F238E27FC236}">
                    <a16:creationId xmlns="" xmlns:a16="http://schemas.microsoft.com/office/drawing/2014/main" id="{17A593A7-C19F-4620-332E-6F6B5E66B842}"/>
                  </a:ext>
                </a:extLst>
              </p:cNvPr>
              <p:cNvSpPr>
                <a:spLocks/>
              </p:cNvSpPr>
              <p:nvPr/>
            </p:nvSpPr>
            <p:spPr bwMode="auto">
              <a:xfrm>
                <a:off x="4675188" y="1147763"/>
                <a:ext cx="366713" cy="1116013"/>
              </a:xfrm>
              <a:custGeom>
                <a:avLst/>
                <a:gdLst>
                  <a:gd name="T0" fmla="*/ 100 w 105"/>
                  <a:gd name="T1" fmla="*/ 3 h 320"/>
                  <a:gd name="T2" fmla="*/ 25 w 105"/>
                  <a:gd name="T3" fmla="*/ 58 h 320"/>
                  <a:gd name="T4" fmla="*/ 33 w 105"/>
                  <a:gd name="T5" fmla="*/ 91 h 320"/>
                  <a:gd name="T6" fmla="*/ 35 w 105"/>
                  <a:gd name="T7" fmla="*/ 101 h 320"/>
                  <a:gd name="T8" fmla="*/ 31 w 105"/>
                  <a:gd name="T9" fmla="*/ 107 h 320"/>
                  <a:gd name="T10" fmla="*/ 1 w 105"/>
                  <a:gd name="T11" fmla="*/ 210 h 320"/>
                  <a:gd name="T12" fmla="*/ 28 w 105"/>
                  <a:gd name="T13" fmla="*/ 314 h 320"/>
                  <a:gd name="T14" fmla="*/ 32 w 105"/>
                  <a:gd name="T15" fmla="*/ 320 h 320"/>
                  <a:gd name="T16" fmla="*/ 30 w 105"/>
                  <a:gd name="T17" fmla="*/ 314 h 320"/>
                  <a:gd name="T18" fmla="*/ 14 w 105"/>
                  <a:gd name="T19" fmla="*/ 232 h 320"/>
                  <a:gd name="T20" fmla="*/ 35 w 105"/>
                  <a:gd name="T21" fmla="*/ 149 h 320"/>
                  <a:gd name="T22" fmla="*/ 59 w 105"/>
                  <a:gd name="T23" fmla="*/ 65 h 320"/>
                  <a:gd name="T24" fmla="*/ 63 w 105"/>
                  <a:gd name="T25" fmla="*/ 44 h 320"/>
                  <a:gd name="T26" fmla="*/ 96 w 105"/>
                  <a:gd name="T27" fmla="*/ 14 h 320"/>
                  <a:gd name="T28" fmla="*/ 105 w 105"/>
                  <a:gd name="T29" fmla="*/ 0 h 320"/>
                  <a:gd name="T30" fmla="*/ 100 w 105"/>
                  <a:gd name="T31" fmla="*/ 3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5" h="320">
                    <a:moveTo>
                      <a:pt x="100" y="3"/>
                    </a:moveTo>
                    <a:cubicBezTo>
                      <a:pt x="72" y="18"/>
                      <a:pt x="47" y="36"/>
                      <a:pt x="25" y="58"/>
                    </a:cubicBezTo>
                    <a:cubicBezTo>
                      <a:pt x="27" y="69"/>
                      <a:pt x="29" y="80"/>
                      <a:pt x="33" y="91"/>
                    </a:cubicBezTo>
                    <a:cubicBezTo>
                      <a:pt x="34" y="94"/>
                      <a:pt x="35" y="98"/>
                      <a:pt x="35" y="101"/>
                    </a:cubicBezTo>
                    <a:cubicBezTo>
                      <a:pt x="34" y="103"/>
                      <a:pt x="33" y="105"/>
                      <a:pt x="31" y="107"/>
                    </a:cubicBezTo>
                    <a:cubicBezTo>
                      <a:pt x="10" y="137"/>
                      <a:pt x="0" y="174"/>
                      <a:pt x="1" y="210"/>
                    </a:cubicBezTo>
                    <a:cubicBezTo>
                      <a:pt x="1" y="246"/>
                      <a:pt x="11" y="282"/>
                      <a:pt x="28" y="314"/>
                    </a:cubicBezTo>
                    <a:cubicBezTo>
                      <a:pt x="29" y="316"/>
                      <a:pt x="30" y="318"/>
                      <a:pt x="32" y="320"/>
                    </a:cubicBezTo>
                    <a:cubicBezTo>
                      <a:pt x="31" y="318"/>
                      <a:pt x="31" y="316"/>
                      <a:pt x="30" y="314"/>
                    </a:cubicBezTo>
                    <a:cubicBezTo>
                      <a:pt x="24" y="286"/>
                      <a:pt x="15" y="259"/>
                      <a:pt x="14" y="232"/>
                    </a:cubicBezTo>
                    <a:cubicBezTo>
                      <a:pt x="12" y="203"/>
                      <a:pt x="20" y="174"/>
                      <a:pt x="35" y="149"/>
                    </a:cubicBezTo>
                    <a:cubicBezTo>
                      <a:pt x="49" y="125"/>
                      <a:pt x="56" y="93"/>
                      <a:pt x="59" y="65"/>
                    </a:cubicBezTo>
                    <a:cubicBezTo>
                      <a:pt x="59" y="57"/>
                      <a:pt x="58" y="51"/>
                      <a:pt x="63" y="44"/>
                    </a:cubicBezTo>
                    <a:cubicBezTo>
                      <a:pt x="65" y="41"/>
                      <a:pt x="88" y="21"/>
                      <a:pt x="96" y="14"/>
                    </a:cubicBezTo>
                    <a:cubicBezTo>
                      <a:pt x="100" y="11"/>
                      <a:pt x="103" y="5"/>
                      <a:pt x="105" y="0"/>
                    </a:cubicBezTo>
                    <a:cubicBezTo>
                      <a:pt x="103" y="1"/>
                      <a:pt x="101" y="2"/>
                      <a:pt x="100" y="3"/>
                    </a:cubicBezTo>
                    <a:close/>
                  </a:path>
                </a:pathLst>
              </a:custGeom>
              <a:solidFill>
                <a:srgbClr val="8BB6F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3" name="Freeform 111">
                <a:extLst>
                  <a:ext uri="{FF2B5EF4-FFF2-40B4-BE49-F238E27FC236}">
                    <a16:creationId xmlns="" xmlns:a16="http://schemas.microsoft.com/office/drawing/2014/main" id="{F5B5075F-B5D0-83F3-4632-5E929532159F}"/>
                  </a:ext>
                </a:extLst>
              </p:cNvPr>
              <p:cNvSpPr>
                <a:spLocks/>
              </p:cNvSpPr>
              <p:nvPr/>
            </p:nvSpPr>
            <p:spPr bwMode="auto">
              <a:xfrm>
                <a:off x="4838701" y="487363"/>
                <a:ext cx="530225" cy="1123950"/>
              </a:xfrm>
              <a:custGeom>
                <a:avLst/>
                <a:gdLst>
                  <a:gd name="T0" fmla="*/ 92 w 152"/>
                  <a:gd name="T1" fmla="*/ 273 h 322"/>
                  <a:gd name="T2" fmla="*/ 42 w 152"/>
                  <a:gd name="T3" fmla="*/ 322 h 322"/>
                  <a:gd name="T4" fmla="*/ 47 w 152"/>
                  <a:gd name="T5" fmla="*/ 233 h 322"/>
                  <a:gd name="T6" fmla="*/ 48 w 152"/>
                  <a:gd name="T7" fmla="*/ 222 h 322"/>
                  <a:gd name="T8" fmla="*/ 58 w 152"/>
                  <a:gd name="T9" fmla="*/ 215 h 322"/>
                  <a:gd name="T10" fmla="*/ 42 w 152"/>
                  <a:gd name="T11" fmla="*/ 190 h 322"/>
                  <a:gd name="T12" fmla="*/ 22 w 152"/>
                  <a:gd name="T13" fmla="*/ 189 h 322"/>
                  <a:gd name="T14" fmla="*/ 6 w 152"/>
                  <a:gd name="T15" fmla="*/ 178 h 322"/>
                  <a:gd name="T16" fmla="*/ 3 w 152"/>
                  <a:gd name="T17" fmla="*/ 163 h 322"/>
                  <a:gd name="T18" fmla="*/ 0 w 152"/>
                  <a:gd name="T19" fmla="*/ 134 h 322"/>
                  <a:gd name="T20" fmla="*/ 2 w 152"/>
                  <a:gd name="T21" fmla="*/ 102 h 322"/>
                  <a:gd name="T22" fmla="*/ 6 w 152"/>
                  <a:gd name="T23" fmla="*/ 73 h 322"/>
                  <a:gd name="T24" fmla="*/ 13 w 152"/>
                  <a:gd name="T25" fmla="*/ 44 h 322"/>
                  <a:gd name="T26" fmla="*/ 46 w 152"/>
                  <a:gd name="T27" fmla="*/ 20 h 322"/>
                  <a:gd name="T28" fmla="*/ 129 w 152"/>
                  <a:gd name="T29" fmla="*/ 8 h 322"/>
                  <a:gd name="T30" fmla="*/ 149 w 152"/>
                  <a:gd name="T31" fmla="*/ 22 h 322"/>
                  <a:gd name="T32" fmla="*/ 152 w 152"/>
                  <a:gd name="T33" fmla="*/ 39 h 322"/>
                  <a:gd name="T34" fmla="*/ 144 w 152"/>
                  <a:gd name="T35" fmla="*/ 88 h 322"/>
                  <a:gd name="T36" fmla="*/ 132 w 152"/>
                  <a:gd name="T37" fmla="*/ 135 h 322"/>
                  <a:gd name="T38" fmla="*/ 139 w 152"/>
                  <a:gd name="T39" fmla="*/ 182 h 322"/>
                  <a:gd name="T40" fmla="*/ 149 w 152"/>
                  <a:gd name="T41" fmla="*/ 202 h 322"/>
                  <a:gd name="T42" fmla="*/ 144 w 152"/>
                  <a:gd name="T43" fmla="*/ 221 h 322"/>
                  <a:gd name="T44" fmla="*/ 131 w 152"/>
                  <a:gd name="T45" fmla="*/ 236 h 322"/>
                  <a:gd name="T46" fmla="*/ 92 w 152"/>
                  <a:gd name="T47" fmla="*/ 273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2" h="322">
                    <a:moveTo>
                      <a:pt x="92" y="273"/>
                    </a:moveTo>
                    <a:cubicBezTo>
                      <a:pt x="72" y="286"/>
                      <a:pt x="55" y="303"/>
                      <a:pt x="42" y="322"/>
                    </a:cubicBezTo>
                    <a:cubicBezTo>
                      <a:pt x="46" y="293"/>
                      <a:pt x="48" y="263"/>
                      <a:pt x="47" y="233"/>
                    </a:cubicBezTo>
                    <a:cubicBezTo>
                      <a:pt x="46" y="229"/>
                      <a:pt x="46" y="226"/>
                      <a:pt x="48" y="222"/>
                    </a:cubicBezTo>
                    <a:cubicBezTo>
                      <a:pt x="50" y="219"/>
                      <a:pt x="54" y="216"/>
                      <a:pt x="58" y="215"/>
                    </a:cubicBezTo>
                    <a:cubicBezTo>
                      <a:pt x="58" y="204"/>
                      <a:pt x="51" y="195"/>
                      <a:pt x="42" y="190"/>
                    </a:cubicBezTo>
                    <a:cubicBezTo>
                      <a:pt x="36" y="191"/>
                      <a:pt x="29" y="191"/>
                      <a:pt x="22" y="189"/>
                    </a:cubicBezTo>
                    <a:cubicBezTo>
                      <a:pt x="16" y="188"/>
                      <a:pt x="10" y="184"/>
                      <a:pt x="6" y="178"/>
                    </a:cubicBezTo>
                    <a:cubicBezTo>
                      <a:pt x="4" y="174"/>
                      <a:pt x="4" y="168"/>
                      <a:pt x="3" y="163"/>
                    </a:cubicBezTo>
                    <a:cubicBezTo>
                      <a:pt x="3" y="153"/>
                      <a:pt x="0" y="144"/>
                      <a:pt x="0" y="134"/>
                    </a:cubicBezTo>
                    <a:cubicBezTo>
                      <a:pt x="0" y="123"/>
                      <a:pt x="1" y="112"/>
                      <a:pt x="2" y="102"/>
                    </a:cubicBezTo>
                    <a:cubicBezTo>
                      <a:pt x="3" y="92"/>
                      <a:pt x="5" y="82"/>
                      <a:pt x="6" y="73"/>
                    </a:cubicBezTo>
                    <a:cubicBezTo>
                      <a:pt x="7" y="63"/>
                      <a:pt x="8" y="53"/>
                      <a:pt x="13" y="44"/>
                    </a:cubicBezTo>
                    <a:cubicBezTo>
                      <a:pt x="20" y="32"/>
                      <a:pt x="34" y="25"/>
                      <a:pt x="46" y="20"/>
                    </a:cubicBezTo>
                    <a:cubicBezTo>
                      <a:pt x="73" y="8"/>
                      <a:pt x="102" y="0"/>
                      <a:pt x="129" y="8"/>
                    </a:cubicBezTo>
                    <a:cubicBezTo>
                      <a:pt x="137" y="10"/>
                      <a:pt x="145" y="14"/>
                      <a:pt x="149" y="22"/>
                    </a:cubicBezTo>
                    <a:cubicBezTo>
                      <a:pt x="152" y="27"/>
                      <a:pt x="152" y="33"/>
                      <a:pt x="152" y="39"/>
                    </a:cubicBezTo>
                    <a:cubicBezTo>
                      <a:pt x="151" y="56"/>
                      <a:pt x="149" y="72"/>
                      <a:pt x="144" y="88"/>
                    </a:cubicBezTo>
                    <a:cubicBezTo>
                      <a:pt x="139" y="104"/>
                      <a:pt x="134" y="119"/>
                      <a:pt x="132" y="135"/>
                    </a:cubicBezTo>
                    <a:cubicBezTo>
                      <a:pt x="129" y="151"/>
                      <a:pt x="131" y="168"/>
                      <a:pt x="139" y="182"/>
                    </a:cubicBezTo>
                    <a:cubicBezTo>
                      <a:pt x="143" y="188"/>
                      <a:pt x="148" y="194"/>
                      <a:pt x="149" y="202"/>
                    </a:cubicBezTo>
                    <a:cubicBezTo>
                      <a:pt x="150" y="208"/>
                      <a:pt x="148" y="215"/>
                      <a:pt x="144" y="221"/>
                    </a:cubicBezTo>
                    <a:cubicBezTo>
                      <a:pt x="141" y="226"/>
                      <a:pt x="136" y="231"/>
                      <a:pt x="131" y="236"/>
                    </a:cubicBezTo>
                    <a:cubicBezTo>
                      <a:pt x="117" y="248"/>
                      <a:pt x="107" y="263"/>
                      <a:pt x="92" y="273"/>
                    </a:cubicBezTo>
                    <a:close/>
                  </a:path>
                </a:pathLst>
              </a:custGeom>
              <a:solidFill>
                <a:srgbClr val="FDC9B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4" name="Freeform 112">
                <a:extLst>
                  <a:ext uri="{FF2B5EF4-FFF2-40B4-BE49-F238E27FC236}">
                    <a16:creationId xmlns="" xmlns:a16="http://schemas.microsoft.com/office/drawing/2014/main" id="{75E91EE5-B7F9-1A60-308E-1A31DE8640BE}"/>
                  </a:ext>
                </a:extLst>
              </p:cNvPr>
              <p:cNvSpPr>
                <a:spLocks/>
              </p:cNvSpPr>
              <p:nvPr/>
            </p:nvSpPr>
            <p:spPr bwMode="auto">
              <a:xfrm>
                <a:off x="5010151" y="1174750"/>
                <a:ext cx="777875" cy="2611438"/>
              </a:xfrm>
              <a:custGeom>
                <a:avLst/>
                <a:gdLst>
                  <a:gd name="T0" fmla="*/ 0 w 223"/>
                  <a:gd name="T1" fmla="*/ 715 h 748"/>
                  <a:gd name="T2" fmla="*/ 172 w 223"/>
                  <a:gd name="T3" fmla="*/ 744 h 748"/>
                  <a:gd name="T4" fmla="*/ 190 w 223"/>
                  <a:gd name="T5" fmla="*/ 701 h 748"/>
                  <a:gd name="T6" fmla="*/ 215 w 223"/>
                  <a:gd name="T7" fmla="*/ 368 h 748"/>
                  <a:gd name="T8" fmla="*/ 180 w 223"/>
                  <a:gd name="T9" fmla="*/ 86 h 748"/>
                  <a:gd name="T10" fmla="*/ 165 w 223"/>
                  <a:gd name="T11" fmla="*/ 37 h 748"/>
                  <a:gd name="T12" fmla="*/ 131 w 223"/>
                  <a:gd name="T13" fmla="*/ 0 h 748"/>
                  <a:gd name="T14" fmla="*/ 107 w 223"/>
                  <a:gd name="T15" fmla="*/ 23 h 748"/>
                  <a:gd name="T16" fmla="*/ 60 w 223"/>
                  <a:gd name="T17" fmla="*/ 75 h 748"/>
                  <a:gd name="T18" fmla="*/ 42 w 223"/>
                  <a:gd name="T19" fmla="*/ 117 h 748"/>
                  <a:gd name="T20" fmla="*/ 20 w 223"/>
                  <a:gd name="T21" fmla="*/ 149 h 748"/>
                  <a:gd name="T22" fmla="*/ 8 w 223"/>
                  <a:gd name="T23" fmla="*/ 176 h 748"/>
                  <a:gd name="T24" fmla="*/ 7 w 223"/>
                  <a:gd name="T25" fmla="*/ 201 h 748"/>
                  <a:gd name="T26" fmla="*/ 2 w 223"/>
                  <a:gd name="T27" fmla="*/ 266 h 748"/>
                  <a:gd name="T28" fmla="*/ 14 w 223"/>
                  <a:gd name="T29" fmla="*/ 393 h 748"/>
                  <a:gd name="T30" fmla="*/ 15 w 223"/>
                  <a:gd name="T31" fmla="*/ 452 h 748"/>
                  <a:gd name="T32" fmla="*/ 13 w 223"/>
                  <a:gd name="T33" fmla="*/ 519 h 748"/>
                  <a:gd name="T34" fmla="*/ 0 w 223"/>
                  <a:gd name="T35" fmla="*/ 715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3" h="748">
                    <a:moveTo>
                      <a:pt x="0" y="715"/>
                    </a:moveTo>
                    <a:cubicBezTo>
                      <a:pt x="55" y="738"/>
                      <a:pt x="113" y="748"/>
                      <a:pt x="172" y="744"/>
                    </a:cubicBezTo>
                    <a:cubicBezTo>
                      <a:pt x="182" y="732"/>
                      <a:pt x="187" y="716"/>
                      <a:pt x="190" y="701"/>
                    </a:cubicBezTo>
                    <a:cubicBezTo>
                      <a:pt x="214" y="592"/>
                      <a:pt x="223" y="480"/>
                      <a:pt x="215" y="368"/>
                    </a:cubicBezTo>
                    <a:cubicBezTo>
                      <a:pt x="208" y="273"/>
                      <a:pt x="200" y="180"/>
                      <a:pt x="180" y="86"/>
                    </a:cubicBezTo>
                    <a:cubicBezTo>
                      <a:pt x="176" y="69"/>
                      <a:pt x="172" y="52"/>
                      <a:pt x="165" y="37"/>
                    </a:cubicBezTo>
                    <a:cubicBezTo>
                      <a:pt x="157" y="22"/>
                      <a:pt x="146" y="8"/>
                      <a:pt x="131" y="0"/>
                    </a:cubicBezTo>
                    <a:cubicBezTo>
                      <a:pt x="123" y="8"/>
                      <a:pt x="115" y="15"/>
                      <a:pt x="107" y="23"/>
                    </a:cubicBezTo>
                    <a:cubicBezTo>
                      <a:pt x="90" y="39"/>
                      <a:pt x="71" y="54"/>
                      <a:pt x="60" y="75"/>
                    </a:cubicBezTo>
                    <a:cubicBezTo>
                      <a:pt x="53" y="89"/>
                      <a:pt x="49" y="103"/>
                      <a:pt x="42" y="117"/>
                    </a:cubicBezTo>
                    <a:cubicBezTo>
                      <a:pt x="35" y="128"/>
                      <a:pt x="27" y="138"/>
                      <a:pt x="20" y="149"/>
                    </a:cubicBezTo>
                    <a:cubicBezTo>
                      <a:pt x="15" y="157"/>
                      <a:pt x="9" y="167"/>
                      <a:pt x="8" y="176"/>
                    </a:cubicBezTo>
                    <a:cubicBezTo>
                      <a:pt x="8" y="185"/>
                      <a:pt x="8" y="193"/>
                      <a:pt x="7" y="201"/>
                    </a:cubicBezTo>
                    <a:cubicBezTo>
                      <a:pt x="4" y="223"/>
                      <a:pt x="2" y="244"/>
                      <a:pt x="2" y="266"/>
                    </a:cubicBezTo>
                    <a:cubicBezTo>
                      <a:pt x="1" y="307"/>
                      <a:pt x="3" y="353"/>
                      <a:pt x="14" y="393"/>
                    </a:cubicBezTo>
                    <a:cubicBezTo>
                      <a:pt x="19" y="411"/>
                      <a:pt x="15" y="433"/>
                      <a:pt x="15" y="452"/>
                    </a:cubicBezTo>
                    <a:cubicBezTo>
                      <a:pt x="15" y="475"/>
                      <a:pt x="14" y="497"/>
                      <a:pt x="13" y="519"/>
                    </a:cubicBezTo>
                    <a:cubicBezTo>
                      <a:pt x="11" y="584"/>
                      <a:pt x="6" y="650"/>
                      <a:pt x="0" y="715"/>
                    </a:cubicBezTo>
                    <a:close/>
                  </a:path>
                </a:pathLst>
              </a:custGeom>
              <a:solidFill>
                <a:srgbClr val="B1D6F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5" name="Freeform 113">
                <a:extLst>
                  <a:ext uri="{FF2B5EF4-FFF2-40B4-BE49-F238E27FC236}">
                    <a16:creationId xmlns="" xmlns:a16="http://schemas.microsoft.com/office/drawing/2014/main" id="{552C41E4-C8D8-020F-6EE9-DC1411A5EE7F}"/>
                  </a:ext>
                </a:extLst>
              </p:cNvPr>
              <p:cNvSpPr>
                <a:spLocks/>
              </p:cNvSpPr>
              <p:nvPr/>
            </p:nvSpPr>
            <p:spPr bwMode="auto">
              <a:xfrm>
                <a:off x="5662613" y="3113088"/>
                <a:ext cx="258763" cy="504825"/>
              </a:xfrm>
              <a:custGeom>
                <a:avLst/>
                <a:gdLst>
                  <a:gd name="T0" fmla="*/ 26 w 74"/>
                  <a:gd name="T1" fmla="*/ 107 h 145"/>
                  <a:gd name="T2" fmla="*/ 26 w 74"/>
                  <a:gd name="T3" fmla="*/ 63 h 145"/>
                  <a:gd name="T4" fmla="*/ 24 w 74"/>
                  <a:gd name="T5" fmla="*/ 58 h 145"/>
                  <a:gd name="T6" fmla="*/ 19 w 74"/>
                  <a:gd name="T7" fmla="*/ 56 h 145"/>
                  <a:gd name="T8" fmla="*/ 15 w 74"/>
                  <a:gd name="T9" fmla="*/ 59 h 145"/>
                  <a:gd name="T10" fmla="*/ 14 w 74"/>
                  <a:gd name="T11" fmla="*/ 65 h 145"/>
                  <a:gd name="T12" fmla="*/ 13 w 74"/>
                  <a:gd name="T13" fmla="*/ 92 h 145"/>
                  <a:gd name="T14" fmla="*/ 10 w 74"/>
                  <a:gd name="T15" fmla="*/ 99 h 145"/>
                  <a:gd name="T16" fmla="*/ 4 w 74"/>
                  <a:gd name="T17" fmla="*/ 97 h 145"/>
                  <a:gd name="T18" fmla="*/ 2 w 74"/>
                  <a:gd name="T19" fmla="*/ 90 h 145"/>
                  <a:gd name="T20" fmla="*/ 1 w 74"/>
                  <a:gd name="T21" fmla="*/ 61 h 145"/>
                  <a:gd name="T22" fmla="*/ 7 w 74"/>
                  <a:gd name="T23" fmla="*/ 32 h 145"/>
                  <a:gd name="T24" fmla="*/ 25 w 74"/>
                  <a:gd name="T25" fmla="*/ 9 h 145"/>
                  <a:gd name="T26" fmla="*/ 53 w 74"/>
                  <a:gd name="T27" fmla="*/ 1 h 145"/>
                  <a:gd name="T28" fmla="*/ 62 w 74"/>
                  <a:gd name="T29" fmla="*/ 5 h 145"/>
                  <a:gd name="T30" fmla="*/ 68 w 74"/>
                  <a:gd name="T31" fmla="*/ 20 h 145"/>
                  <a:gd name="T32" fmla="*/ 72 w 74"/>
                  <a:gd name="T33" fmla="*/ 39 h 145"/>
                  <a:gd name="T34" fmla="*/ 73 w 74"/>
                  <a:gd name="T35" fmla="*/ 68 h 145"/>
                  <a:gd name="T36" fmla="*/ 73 w 74"/>
                  <a:gd name="T37" fmla="*/ 79 h 145"/>
                  <a:gd name="T38" fmla="*/ 67 w 74"/>
                  <a:gd name="T39" fmla="*/ 91 h 145"/>
                  <a:gd name="T40" fmla="*/ 25 w 74"/>
                  <a:gd name="T41" fmla="*/ 142 h 145"/>
                  <a:gd name="T42" fmla="*/ 20 w 74"/>
                  <a:gd name="T43" fmla="*/ 145 h 145"/>
                  <a:gd name="T44" fmla="*/ 15 w 74"/>
                  <a:gd name="T45" fmla="*/ 143 h 145"/>
                  <a:gd name="T46" fmla="*/ 21 w 74"/>
                  <a:gd name="T47" fmla="*/ 128 h 145"/>
                  <a:gd name="T48" fmla="*/ 26 w 74"/>
                  <a:gd name="T49" fmla="*/ 107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4" h="145">
                    <a:moveTo>
                      <a:pt x="26" y="107"/>
                    </a:moveTo>
                    <a:cubicBezTo>
                      <a:pt x="28" y="93"/>
                      <a:pt x="29" y="78"/>
                      <a:pt x="26" y="63"/>
                    </a:cubicBezTo>
                    <a:cubicBezTo>
                      <a:pt x="26" y="62"/>
                      <a:pt x="25" y="60"/>
                      <a:pt x="24" y="58"/>
                    </a:cubicBezTo>
                    <a:cubicBezTo>
                      <a:pt x="23" y="57"/>
                      <a:pt x="21" y="55"/>
                      <a:pt x="19" y="56"/>
                    </a:cubicBezTo>
                    <a:cubicBezTo>
                      <a:pt x="17" y="56"/>
                      <a:pt x="16" y="57"/>
                      <a:pt x="15" y="59"/>
                    </a:cubicBezTo>
                    <a:cubicBezTo>
                      <a:pt x="14" y="61"/>
                      <a:pt x="14" y="63"/>
                      <a:pt x="14" y="65"/>
                    </a:cubicBezTo>
                    <a:cubicBezTo>
                      <a:pt x="14" y="74"/>
                      <a:pt x="13" y="83"/>
                      <a:pt x="13" y="92"/>
                    </a:cubicBezTo>
                    <a:cubicBezTo>
                      <a:pt x="13" y="95"/>
                      <a:pt x="12" y="98"/>
                      <a:pt x="10" y="99"/>
                    </a:cubicBezTo>
                    <a:cubicBezTo>
                      <a:pt x="8" y="100"/>
                      <a:pt x="5" y="99"/>
                      <a:pt x="4" y="97"/>
                    </a:cubicBezTo>
                    <a:cubicBezTo>
                      <a:pt x="2" y="95"/>
                      <a:pt x="2" y="92"/>
                      <a:pt x="2" y="90"/>
                    </a:cubicBezTo>
                    <a:cubicBezTo>
                      <a:pt x="1" y="80"/>
                      <a:pt x="0" y="71"/>
                      <a:pt x="1" y="61"/>
                    </a:cubicBezTo>
                    <a:cubicBezTo>
                      <a:pt x="2" y="51"/>
                      <a:pt x="3" y="41"/>
                      <a:pt x="7" y="32"/>
                    </a:cubicBezTo>
                    <a:cubicBezTo>
                      <a:pt x="11" y="23"/>
                      <a:pt x="17" y="15"/>
                      <a:pt x="25" y="9"/>
                    </a:cubicBezTo>
                    <a:cubicBezTo>
                      <a:pt x="33" y="3"/>
                      <a:pt x="43" y="0"/>
                      <a:pt x="53" y="1"/>
                    </a:cubicBezTo>
                    <a:cubicBezTo>
                      <a:pt x="56" y="2"/>
                      <a:pt x="60" y="3"/>
                      <a:pt x="62" y="5"/>
                    </a:cubicBezTo>
                    <a:cubicBezTo>
                      <a:pt x="66" y="9"/>
                      <a:pt x="67" y="15"/>
                      <a:pt x="68" y="20"/>
                    </a:cubicBezTo>
                    <a:cubicBezTo>
                      <a:pt x="70" y="26"/>
                      <a:pt x="71" y="33"/>
                      <a:pt x="72" y="39"/>
                    </a:cubicBezTo>
                    <a:cubicBezTo>
                      <a:pt x="73" y="48"/>
                      <a:pt x="73" y="58"/>
                      <a:pt x="73" y="68"/>
                    </a:cubicBezTo>
                    <a:cubicBezTo>
                      <a:pt x="73" y="72"/>
                      <a:pt x="74" y="75"/>
                      <a:pt x="73" y="79"/>
                    </a:cubicBezTo>
                    <a:cubicBezTo>
                      <a:pt x="72" y="83"/>
                      <a:pt x="69" y="87"/>
                      <a:pt x="67" y="91"/>
                    </a:cubicBezTo>
                    <a:cubicBezTo>
                      <a:pt x="55" y="110"/>
                      <a:pt x="43" y="129"/>
                      <a:pt x="25" y="142"/>
                    </a:cubicBezTo>
                    <a:cubicBezTo>
                      <a:pt x="24" y="144"/>
                      <a:pt x="22" y="145"/>
                      <a:pt x="20" y="145"/>
                    </a:cubicBezTo>
                    <a:cubicBezTo>
                      <a:pt x="18" y="145"/>
                      <a:pt x="16" y="145"/>
                      <a:pt x="15" y="143"/>
                    </a:cubicBezTo>
                    <a:cubicBezTo>
                      <a:pt x="12" y="138"/>
                      <a:pt x="19" y="132"/>
                      <a:pt x="21" y="128"/>
                    </a:cubicBezTo>
                    <a:cubicBezTo>
                      <a:pt x="24" y="122"/>
                      <a:pt x="25" y="114"/>
                      <a:pt x="26" y="107"/>
                    </a:cubicBezTo>
                    <a:close/>
                  </a:path>
                </a:pathLst>
              </a:custGeom>
              <a:solidFill>
                <a:srgbClr val="FDC9B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6" name="Freeform 114">
                <a:extLst>
                  <a:ext uri="{FF2B5EF4-FFF2-40B4-BE49-F238E27FC236}">
                    <a16:creationId xmlns="" xmlns:a16="http://schemas.microsoft.com/office/drawing/2014/main" id="{465B65A3-3515-9D8F-AFD5-ACD26BB4F7B7}"/>
                  </a:ext>
                </a:extLst>
              </p:cNvPr>
              <p:cNvSpPr>
                <a:spLocks/>
              </p:cNvSpPr>
              <p:nvPr/>
            </p:nvSpPr>
            <p:spPr bwMode="auto">
              <a:xfrm>
                <a:off x="5464176" y="1238250"/>
                <a:ext cx="477838" cy="1901825"/>
              </a:xfrm>
              <a:custGeom>
                <a:avLst/>
                <a:gdLst>
                  <a:gd name="T0" fmla="*/ 14 w 137"/>
                  <a:gd name="T1" fmla="*/ 0 h 545"/>
                  <a:gd name="T2" fmla="*/ 47 w 137"/>
                  <a:gd name="T3" fmla="*/ 17 h 545"/>
                  <a:gd name="T4" fmla="*/ 97 w 137"/>
                  <a:gd name="T5" fmla="*/ 112 h 545"/>
                  <a:gd name="T6" fmla="*/ 116 w 137"/>
                  <a:gd name="T7" fmla="*/ 242 h 545"/>
                  <a:gd name="T8" fmla="*/ 135 w 137"/>
                  <a:gd name="T9" fmla="*/ 505 h 545"/>
                  <a:gd name="T10" fmla="*/ 137 w 137"/>
                  <a:gd name="T11" fmla="*/ 540 h 545"/>
                  <a:gd name="T12" fmla="*/ 92 w 137"/>
                  <a:gd name="T13" fmla="*/ 545 h 545"/>
                  <a:gd name="T14" fmla="*/ 74 w 137"/>
                  <a:gd name="T15" fmla="*/ 541 h 545"/>
                  <a:gd name="T16" fmla="*/ 76 w 137"/>
                  <a:gd name="T17" fmla="*/ 520 h 545"/>
                  <a:gd name="T18" fmla="*/ 68 w 137"/>
                  <a:gd name="T19" fmla="*/ 425 h 545"/>
                  <a:gd name="T20" fmla="*/ 38 w 137"/>
                  <a:gd name="T21" fmla="*/ 310 h 545"/>
                  <a:gd name="T22" fmla="*/ 9 w 137"/>
                  <a:gd name="T23" fmla="*/ 150 h 545"/>
                  <a:gd name="T24" fmla="*/ 14 w 137"/>
                  <a:gd name="T25" fmla="*/ 0 h 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 h="545">
                    <a:moveTo>
                      <a:pt x="14" y="0"/>
                    </a:moveTo>
                    <a:cubicBezTo>
                      <a:pt x="26" y="0"/>
                      <a:pt x="38" y="8"/>
                      <a:pt x="47" y="17"/>
                    </a:cubicBezTo>
                    <a:cubicBezTo>
                      <a:pt x="73" y="42"/>
                      <a:pt x="91" y="76"/>
                      <a:pt x="97" y="112"/>
                    </a:cubicBezTo>
                    <a:cubicBezTo>
                      <a:pt x="105" y="155"/>
                      <a:pt x="111" y="199"/>
                      <a:pt x="116" y="242"/>
                    </a:cubicBezTo>
                    <a:cubicBezTo>
                      <a:pt x="127" y="330"/>
                      <a:pt x="131" y="417"/>
                      <a:pt x="135" y="505"/>
                    </a:cubicBezTo>
                    <a:cubicBezTo>
                      <a:pt x="136" y="516"/>
                      <a:pt x="136" y="528"/>
                      <a:pt x="137" y="540"/>
                    </a:cubicBezTo>
                    <a:cubicBezTo>
                      <a:pt x="137" y="544"/>
                      <a:pt x="96" y="545"/>
                      <a:pt x="92" y="545"/>
                    </a:cubicBezTo>
                    <a:cubicBezTo>
                      <a:pt x="88" y="544"/>
                      <a:pt x="77" y="545"/>
                      <a:pt x="74" y="541"/>
                    </a:cubicBezTo>
                    <a:cubicBezTo>
                      <a:pt x="71" y="537"/>
                      <a:pt x="75" y="525"/>
                      <a:pt x="76" y="520"/>
                    </a:cubicBezTo>
                    <a:cubicBezTo>
                      <a:pt x="78" y="488"/>
                      <a:pt x="75" y="456"/>
                      <a:pt x="68" y="425"/>
                    </a:cubicBezTo>
                    <a:cubicBezTo>
                      <a:pt x="60" y="386"/>
                      <a:pt x="48" y="349"/>
                      <a:pt x="38" y="310"/>
                    </a:cubicBezTo>
                    <a:cubicBezTo>
                      <a:pt x="24" y="258"/>
                      <a:pt x="15" y="204"/>
                      <a:pt x="9" y="150"/>
                    </a:cubicBezTo>
                    <a:cubicBezTo>
                      <a:pt x="5" y="100"/>
                      <a:pt x="0" y="49"/>
                      <a:pt x="14" y="0"/>
                    </a:cubicBezTo>
                    <a:close/>
                  </a:path>
                </a:pathLst>
              </a:custGeom>
              <a:solidFill>
                <a:srgbClr val="ACD0F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7" name="Freeform 115">
                <a:extLst>
                  <a:ext uri="{FF2B5EF4-FFF2-40B4-BE49-F238E27FC236}">
                    <a16:creationId xmlns="" xmlns:a16="http://schemas.microsoft.com/office/drawing/2014/main" id="{49369E93-2999-4108-42E9-09B228BCA3C0}"/>
                  </a:ext>
                </a:extLst>
              </p:cNvPr>
              <p:cNvSpPr>
                <a:spLocks/>
              </p:cNvSpPr>
              <p:nvPr/>
            </p:nvSpPr>
            <p:spPr bwMode="auto">
              <a:xfrm>
                <a:off x="5016501" y="1174750"/>
                <a:ext cx="642938" cy="1089025"/>
              </a:xfrm>
              <a:custGeom>
                <a:avLst/>
                <a:gdLst>
                  <a:gd name="T0" fmla="*/ 96 w 184"/>
                  <a:gd name="T1" fmla="*/ 138 h 312"/>
                  <a:gd name="T2" fmla="*/ 83 w 184"/>
                  <a:gd name="T3" fmla="*/ 92 h 312"/>
                  <a:gd name="T4" fmla="*/ 110 w 184"/>
                  <a:gd name="T5" fmla="*/ 108 h 312"/>
                  <a:gd name="T6" fmla="*/ 184 w 184"/>
                  <a:gd name="T7" fmla="*/ 45 h 312"/>
                  <a:gd name="T8" fmla="*/ 129 w 184"/>
                  <a:gd name="T9" fmla="*/ 0 h 312"/>
                  <a:gd name="T10" fmla="*/ 105 w 184"/>
                  <a:gd name="T11" fmla="*/ 23 h 312"/>
                  <a:gd name="T12" fmla="*/ 58 w 184"/>
                  <a:gd name="T13" fmla="*/ 75 h 312"/>
                  <a:gd name="T14" fmla="*/ 40 w 184"/>
                  <a:gd name="T15" fmla="*/ 117 h 312"/>
                  <a:gd name="T16" fmla="*/ 18 w 184"/>
                  <a:gd name="T17" fmla="*/ 149 h 312"/>
                  <a:gd name="T18" fmla="*/ 6 w 184"/>
                  <a:gd name="T19" fmla="*/ 176 h 312"/>
                  <a:gd name="T20" fmla="*/ 5 w 184"/>
                  <a:gd name="T21" fmla="*/ 201 h 312"/>
                  <a:gd name="T22" fmla="*/ 0 w 184"/>
                  <a:gd name="T23" fmla="*/ 266 h 312"/>
                  <a:gd name="T24" fmla="*/ 0 w 184"/>
                  <a:gd name="T25" fmla="*/ 312 h 312"/>
                  <a:gd name="T26" fmla="*/ 23 w 184"/>
                  <a:gd name="T27" fmla="*/ 224 h 312"/>
                  <a:gd name="T28" fmla="*/ 96 w 184"/>
                  <a:gd name="T29" fmla="*/ 138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4" h="312">
                    <a:moveTo>
                      <a:pt x="96" y="138"/>
                    </a:moveTo>
                    <a:cubicBezTo>
                      <a:pt x="92" y="123"/>
                      <a:pt x="87" y="108"/>
                      <a:pt x="83" y="92"/>
                    </a:cubicBezTo>
                    <a:cubicBezTo>
                      <a:pt x="92" y="97"/>
                      <a:pt x="101" y="103"/>
                      <a:pt x="110" y="108"/>
                    </a:cubicBezTo>
                    <a:cubicBezTo>
                      <a:pt x="130" y="92"/>
                      <a:pt x="163" y="59"/>
                      <a:pt x="184" y="45"/>
                    </a:cubicBezTo>
                    <a:cubicBezTo>
                      <a:pt x="182" y="36"/>
                      <a:pt x="144" y="8"/>
                      <a:pt x="129" y="0"/>
                    </a:cubicBezTo>
                    <a:cubicBezTo>
                      <a:pt x="121" y="8"/>
                      <a:pt x="113" y="15"/>
                      <a:pt x="105" y="23"/>
                    </a:cubicBezTo>
                    <a:cubicBezTo>
                      <a:pt x="88" y="39"/>
                      <a:pt x="69" y="54"/>
                      <a:pt x="58" y="75"/>
                    </a:cubicBezTo>
                    <a:cubicBezTo>
                      <a:pt x="51" y="89"/>
                      <a:pt x="47" y="103"/>
                      <a:pt x="40" y="117"/>
                    </a:cubicBezTo>
                    <a:cubicBezTo>
                      <a:pt x="33" y="128"/>
                      <a:pt x="25" y="138"/>
                      <a:pt x="18" y="149"/>
                    </a:cubicBezTo>
                    <a:cubicBezTo>
                      <a:pt x="13" y="157"/>
                      <a:pt x="7" y="167"/>
                      <a:pt x="6" y="176"/>
                    </a:cubicBezTo>
                    <a:cubicBezTo>
                      <a:pt x="6" y="185"/>
                      <a:pt x="6" y="193"/>
                      <a:pt x="5" y="201"/>
                    </a:cubicBezTo>
                    <a:cubicBezTo>
                      <a:pt x="2" y="223"/>
                      <a:pt x="0" y="244"/>
                      <a:pt x="0" y="266"/>
                    </a:cubicBezTo>
                    <a:cubicBezTo>
                      <a:pt x="0" y="281"/>
                      <a:pt x="0" y="296"/>
                      <a:pt x="0" y="312"/>
                    </a:cubicBezTo>
                    <a:cubicBezTo>
                      <a:pt x="5" y="282"/>
                      <a:pt x="11" y="252"/>
                      <a:pt x="23" y="224"/>
                    </a:cubicBezTo>
                    <a:cubicBezTo>
                      <a:pt x="37" y="188"/>
                      <a:pt x="62" y="155"/>
                      <a:pt x="96" y="138"/>
                    </a:cubicBezTo>
                    <a:close/>
                  </a:path>
                </a:pathLst>
              </a:custGeom>
              <a:solidFill>
                <a:srgbClr val="8BB6F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8" name="Freeform 116">
                <a:extLst>
                  <a:ext uri="{FF2B5EF4-FFF2-40B4-BE49-F238E27FC236}">
                    <a16:creationId xmlns="" xmlns:a16="http://schemas.microsoft.com/office/drawing/2014/main" id="{77CADB93-1A29-9FBD-A4A6-807FFA10AC33}"/>
                  </a:ext>
                </a:extLst>
              </p:cNvPr>
              <p:cNvSpPr>
                <a:spLocks/>
              </p:cNvSpPr>
              <p:nvPr/>
            </p:nvSpPr>
            <p:spPr bwMode="auto">
              <a:xfrm>
                <a:off x="5141913" y="3116263"/>
                <a:ext cx="534988" cy="628650"/>
              </a:xfrm>
              <a:custGeom>
                <a:avLst/>
                <a:gdLst>
                  <a:gd name="T0" fmla="*/ 32 w 153"/>
                  <a:gd name="T1" fmla="*/ 0 h 180"/>
                  <a:gd name="T2" fmla="*/ 0 w 153"/>
                  <a:gd name="T3" fmla="*/ 146 h 180"/>
                  <a:gd name="T4" fmla="*/ 133 w 153"/>
                  <a:gd name="T5" fmla="*/ 166 h 180"/>
                  <a:gd name="T6" fmla="*/ 150 w 153"/>
                  <a:gd name="T7" fmla="*/ 16 h 180"/>
                  <a:gd name="T8" fmla="*/ 32 w 153"/>
                  <a:gd name="T9" fmla="*/ 0 h 180"/>
                </a:gdLst>
                <a:ahLst/>
                <a:cxnLst>
                  <a:cxn ang="0">
                    <a:pos x="T0" y="T1"/>
                  </a:cxn>
                  <a:cxn ang="0">
                    <a:pos x="T2" y="T3"/>
                  </a:cxn>
                  <a:cxn ang="0">
                    <a:pos x="T4" y="T5"/>
                  </a:cxn>
                  <a:cxn ang="0">
                    <a:pos x="T6" y="T7"/>
                  </a:cxn>
                  <a:cxn ang="0">
                    <a:pos x="T8" y="T9"/>
                  </a:cxn>
                </a:cxnLst>
                <a:rect l="0" t="0" r="r" b="b"/>
                <a:pathLst>
                  <a:path w="153" h="180">
                    <a:moveTo>
                      <a:pt x="32" y="0"/>
                    </a:moveTo>
                    <a:cubicBezTo>
                      <a:pt x="31" y="25"/>
                      <a:pt x="0" y="146"/>
                      <a:pt x="0" y="146"/>
                    </a:cubicBezTo>
                    <a:cubicBezTo>
                      <a:pt x="0" y="146"/>
                      <a:pt x="78" y="180"/>
                      <a:pt x="133" y="166"/>
                    </a:cubicBezTo>
                    <a:cubicBezTo>
                      <a:pt x="145" y="111"/>
                      <a:pt x="153" y="52"/>
                      <a:pt x="150" y="16"/>
                    </a:cubicBezTo>
                    <a:cubicBezTo>
                      <a:pt x="96" y="18"/>
                      <a:pt x="32" y="0"/>
                      <a:pt x="32" y="0"/>
                    </a:cubicBezTo>
                    <a:close/>
                  </a:path>
                </a:pathLst>
              </a:custGeom>
              <a:solidFill>
                <a:srgbClr val="A1C4F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9" name="Oval 117">
                <a:extLst>
                  <a:ext uri="{FF2B5EF4-FFF2-40B4-BE49-F238E27FC236}">
                    <a16:creationId xmlns="" xmlns:a16="http://schemas.microsoft.com/office/drawing/2014/main" id="{98DFBB4B-3F02-A5AA-5E84-A77D5C417B60}"/>
                  </a:ext>
                </a:extLst>
              </p:cNvPr>
              <p:cNvSpPr>
                <a:spLocks noChangeArrowheads="1"/>
              </p:cNvSpPr>
              <p:nvPr/>
            </p:nvSpPr>
            <p:spPr bwMode="auto">
              <a:xfrm>
                <a:off x="5118101" y="2627313"/>
                <a:ext cx="80963" cy="80963"/>
              </a:xfrm>
              <a:prstGeom prst="ellipse">
                <a:avLst/>
              </a:prstGeom>
              <a:solidFill>
                <a:srgbClr val="21409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0" name="Oval 118">
                <a:extLst>
                  <a:ext uri="{FF2B5EF4-FFF2-40B4-BE49-F238E27FC236}">
                    <a16:creationId xmlns="" xmlns:a16="http://schemas.microsoft.com/office/drawing/2014/main" id="{4276BCC9-4FE3-042C-F5DC-48724C0AC92F}"/>
                  </a:ext>
                </a:extLst>
              </p:cNvPr>
              <p:cNvSpPr>
                <a:spLocks noChangeArrowheads="1"/>
              </p:cNvSpPr>
              <p:nvPr/>
            </p:nvSpPr>
            <p:spPr bwMode="auto">
              <a:xfrm>
                <a:off x="5103813" y="3000375"/>
                <a:ext cx="77788" cy="80963"/>
              </a:xfrm>
              <a:prstGeom prst="ellipse">
                <a:avLst/>
              </a:prstGeom>
              <a:solidFill>
                <a:srgbClr val="21409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1" name="Oval 119">
                <a:extLst>
                  <a:ext uri="{FF2B5EF4-FFF2-40B4-BE49-F238E27FC236}">
                    <a16:creationId xmlns="" xmlns:a16="http://schemas.microsoft.com/office/drawing/2014/main" id="{2BFE5C1F-BE37-80BE-4425-27C2971B8C6B}"/>
                  </a:ext>
                </a:extLst>
              </p:cNvPr>
              <p:cNvSpPr>
                <a:spLocks noChangeArrowheads="1"/>
              </p:cNvSpPr>
              <p:nvPr/>
            </p:nvSpPr>
            <p:spPr bwMode="auto">
              <a:xfrm>
                <a:off x="5072063" y="3373438"/>
                <a:ext cx="77788" cy="77788"/>
              </a:xfrm>
              <a:prstGeom prst="ellipse">
                <a:avLst/>
              </a:prstGeom>
              <a:solidFill>
                <a:srgbClr val="21409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2" name="Freeform 120">
                <a:extLst>
                  <a:ext uri="{FF2B5EF4-FFF2-40B4-BE49-F238E27FC236}">
                    <a16:creationId xmlns="" xmlns:a16="http://schemas.microsoft.com/office/drawing/2014/main" id="{7B4F80E8-C2F9-8B01-F81F-AC337FD9C213}"/>
                  </a:ext>
                </a:extLst>
              </p:cNvPr>
              <p:cNvSpPr>
                <a:spLocks/>
              </p:cNvSpPr>
              <p:nvPr/>
            </p:nvSpPr>
            <p:spPr bwMode="auto">
              <a:xfrm>
                <a:off x="5080001" y="903288"/>
                <a:ext cx="454025" cy="684213"/>
              </a:xfrm>
              <a:custGeom>
                <a:avLst/>
                <a:gdLst>
                  <a:gd name="T0" fmla="*/ 23 w 130"/>
                  <a:gd name="T1" fmla="*/ 183 h 196"/>
                  <a:gd name="T2" fmla="*/ 20 w 130"/>
                  <a:gd name="T3" fmla="*/ 192 h 196"/>
                  <a:gd name="T4" fmla="*/ 12 w 130"/>
                  <a:gd name="T5" fmla="*/ 196 h 196"/>
                  <a:gd name="T6" fmla="*/ 7 w 130"/>
                  <a:gd name="T7" fmla="*/ 192 h 196"/>
                  <a:gd name="T8" fmla="*/ 5 w 130"/>
                  <a:gd name="T9" fmla="*/ 185 h 196"/>
                  <a:gd name="T10" fmla="*/ 22 w 130"/>
                  <a:gd name="T11" fmla="*/ 117 h 196"/>
                  <a:gd name="T12" fmla="*/ 41 w 130"/>
                  <a:gd name="T13" fmla="*/ 98 h 196"/>
                  <a:gd name="T14" fmla="*/ 62 w 130"/>
                  <a:gd name="T15" fmla="*/ 81 h 196"/>
                  <a:gd name="T16" fmla="*/ 74 w 130"/>
                  <a:gd name="T17" fmla="*/ 72 h 196"/>
                  <a:gd name="T18" fmla="*/ 79 w 130"/>
                  <a:gd name="T19" fmla="*/ 62 h 196"/>
                  <a:gd name="T20" fmla="*/ 74 w 130"/>
                  <a:gd name="T21" fmla="*/ 48 h 196"/>
                  <a:gd name="T22" fmla="*/ 60 w 130"/>
                  <a:gd name="T23" fmla="*/ 23 h 196"/>
                  <a:gd name="T24" fmla="*/ 82 w 130"/>
                  <a:gd name="T25" fmla="*/ 0 h 196"/>
                  <a:gd name="T26" fmla="*/ 115 w 130"/>
                  <a:gd name="T27" fmla="*/ 43 h 196"/>
                  <a:gd name="T28" fmla="*/ 124 w 130"/>
                  <a:gd name="T29" fmla="*/ 55 h 196"/>
                  <a:gd name="T30" fmla="*/ 130 w 130"/>
                  <a:gd name="T31" fmla="*/ 72 h 196"/>
                  <a:gd name="T32" fmla="*/ 120 w 130"/>
                  <a:gd name="T33" fmla="*/ 94 h 196"/>
                  <a:gd name="T34" fmla="*/ 79 w 130"/>
                  <a:gd name="T35" fmla="*/ 118 h 196"/>
                  <a:gd name="T36" fmla="*/ 32 w 130"/>
                  <a:gd name="T37" fmla="*/ 164 h 196"/>
                  <a:gd name="T38" fmla="*/ 23 w 130"/>
                  <a:gd name="T39" fmla="*/ 183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0" h="196">
                    <a:moveTo>
                      <a:pt x="23" y="183"/>
                    </a:moveTo>
                    <a:cubicBezTo>
                      <a:pt x="22" y="186"/>
                      <a:pt x="21" y="189"/>
                      <a:pt x="20" y="192"/>
                    </a:cubicBezTo>
                    <a:cubicBezTo>
                      <a:pt x="18" y="194"/>
                      <a:pt x="15" y="196"/>
                      <a:pt x="12" y="196"/>
                    </a:cubicBezTo>
                    <a:cubicBezTo>
                      <a:pt x="10" y="196"/>
                      <a:pt x="8" y="194"/>
                      <a:pt x="7" y="192"/>
                    </a:cubicBezTo>
                    <a:cubicBezTo>
                      <a:pt x="5" y="190"/>
                      <a:pt x="5" y="188"/>
                      <a:pt x="5" y="185"/>
                    </a:cubicBezTo>
                    <a:cubicBezTo>
                      <a:pt x="0" y="161"/>
                      <a:pt x="7" y="136"/>
                      <a:pt x="22" y="117"/>
                    </a:cubicBezTo>
                    <a:cubicBezTo>
                      <a:pt x="28" y="110"/>
                      <a:pt x="34" y="104"/>
                      <a:pt x="41" y="98"/>
                    </a:cubicBezTo>
                    <a:cubicBezTo>
                      <a:pt x="47" y="92"/>
                      <a:pt x="54" y="86"/>
                      <a:pt x="62" y="81"/>
                    </a:cubicBezTo>
                    <a:cubicBezTo>
                      <a:pt x="66" y="78"/>
                      <a:pt x="70" y="76"/>
                      <a:pt x="74" y="72"/>
                    </a:cubicBezTo>
                    <a:cubicBezTo>
                      <a:pt x="76" y="70"/>
                      <a:pt x="79" y="66"/>
                      <a:pt x="79" y="62"/>
                    </a:cubicBezTo>
                    <a:cubicBezTo>
                      <a:pt x="79" y="57"/>
                      <a:pt x="76" y="52"/>
                      <a:pt x="74" y="48"/>
                    </a:cubicBezTo>
                    <a:cubicBezTo>
                      <a:pt x="70" y="39"/>
                      <a:pt x="66" y="31"/>
                      <a:pt x="60" y="23"/>
                    </a:cubicBezTo>
                    <a:cubicBezTo>
                      <a:pt x="69" y="16"/>
                      <a:pt x="76" y="8"/>
                      <a:pt x="82" y="0"/>
                    </a:cubicBezTo>
                    <a:cubicBezTo>
                      <a:pt x="93" y="14"/>
                      <a:pt x="104" y="28"/>
                      <a:pt x="115" y="43"/>
                    </a:cubicBezTo>
                    <a:cubicBezTo>
                      <a:pt x="118" y="47"/>
                      <a:pt x="121" y="51"/>
                      <a:pt x="124" y="55"/>
                    </a:cubicBezTo>
                    <a:cubicBezTo>
                      <a:pt x="127" y="61"/>
                      <a:pt x="130" y="66"/>
                      <a:pt x="130" y="72"/>
                    </a:cubicBezTo>
                    <a:cubicBezTo>
                      <a:pt x="130" y="80"/>
                      <a:pt x="126" y="88"/>
                      <a:pt x="120" y="94"/>
                    </a:cubicBezTo>
                    <a:cubicBezTo>
                      <a:pt x="108" y="105"/>
                      <a:pt x="92" y="110"/>
                      <a:pt x="79" y="118"/>
                    </a:cubicBezTo>
                    <a:cubicBezTo>
                      <a:pt x="67" y="127"/>
                      <a:pt x="36" y="159"/>
                      <a:pt x="32" y="164"/>
                    </a:cubicBezTo>
                    <a:cubicBezTo>
                      <a:pt x="28" y="170"/>
                      <a:pt x="25" y="176"/>
                      <a:pt x="23" y="183"/>
                    </a:cubicBezTo>
                    <a:close/>
                  </a:path>
                </a:pathLst>
              </a:custGeom>
              <a:solidFill>
                <a:srgbClr val="231F2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3" name="Freeform 121">
                <a:extLst>
                  <a:ext uri="{FF2B5EF4-FFF2-40B4-BE49-F238E27FC236}">
                    <a16:creationId xmlns="" xmlns:a16="http://schemas.microsoft.com/office/drawing/2014/main" id="{E30F40AB-9C67-0B9E-7C1B-9CDBBE77BF4F}"/>
                  </a:ext>
                </a:extLst>
              </p:cNvPr>
              <p:cNvSpPr>
                <a:spLocks/>
              </p:cNvSpPr>
              <p:nvPr/>
            </p:nvSpPr>
            <p:spPr bwMode="auto">
              <a:xfrm>
                <a:off x="4852988" y="347663"/>
                <a:ext cx="631825" cy="635000"/>
              </a:xfrm>
              <a:custGeom>
                <a:avLst/>
                <a:gdLst>
                  <a:gd name="T0" fmla="*/ 125 w 181"/>
                  <a:gd name="T1" fmla="*/ 182 h 182"/>
                  <a:gd name="T2" fmla="*/ 43 w 181"/>
                  <a:gd name="T3" fmla="*/ 139 h 182"/>
                  <a:gd name="T4" fmla="*/ 1 w 181"/>
                  <a:gd name="T5" fmla="*/ 86 h 182"/>
                  <a:gd name="T6" fmla="*/ 59 w 181"/>
                  <a:gd name="T7" fmla="*/ 19 h 182"/>
                  <a:gd name="T8" fmla="*/ 173 w 181"/>
                  <a:gd name="T9" fmla="*/ 73 h 182"/>
                  <a:gd name="T10" fmla="*/ 147 w 181"/>
                  <a:gd name="T11" fmla="*/ 159 h 182"/>
                  <a:gd name="T12" fmla="*/ 125 w 181"/>
                  <a:gd name="T13" fmla="*/ 182 h 182"/>
                </a:gdLst>
                <a:ahLst/>
                <a:cxnLst>
                  <a:cxn ang="0">
                    <a:pos x="T0" y="T1"/>
                  </a:cxn>
                  <a:cxn ang="0">
                    <a:pos x="T2" y="T3"/>
                  </a:cxn>
                  <a:cxn ang="0">
                    <a:pos x="T4" y="T5"/>
                  </a:cxn>
                  <a:cxn ang="0">
                    <a:pos x="T6" y="T7"/>
                  </a:cxn>
                  <a:cxn ang="0">
                    <a:pos x="T8" y="T9"/>
                  </a:cxn>
                  <a:cxn ang="0">
                    <a:pos x="T10" y="T11"/>
                  </a:cxn>
                  <a:cxn ang="0">
                    <a:pos x="T12" y="T13"/>
                  </a:cxn>
                </a:cxnLst>
                <a:rect l="0" t="0" r="r" b="b"/>
                <a:pathLst>
                  <a:path w="181" h="182">
                    <a:moveTo>
                      <a:pt x="125" y="182"/>
                    </a:moveTo>
                    <a:cubicBezTo>
                      <a:pt x="108" y="169"/>
                      <a:pt x="61" y="145"/>
                      <a:pt x="43" y="139"/>
                    </a:cubicBezTo>
                    <a:cubicBezTo>
                      <a:pt x="25" y="134"/>
                      <a:pt x="0" y="105"/>
                      <a:pt x="1" y="86"/>
                    </a:cubicBezTo>
                    <a:cubicBezTo>
                      <a:pt x="1" y="66"/>
                      <a:pt x="5" y="38"/>
                      <a:pt x="59" y="19"/>
                    </a:cubicBezTo>
                    <a:cubicBezTo>
                      <a:pt x="112" y="0"/>
                      <a:pt x="165" y="24"/>
                      <a:pt x="173" y="73"/>
                    </a:cubicBezTo>
                    <a:cubicBezTo>
                      <a:pt x="181" y="121"/>
                      <a:pt x="147" y="159"/>
                      <a:pt x="147" y="159"/>
                    </a:cubicBezTo>
                    <a:lnTo>
                      <a:pt x="125" y="182"/>
                    </a:lnTo>
                    <a:close/>
                  </a:path>
                </a:pathLst>
              </a:custGeom>
              <a:solidFill>
                <a:srgbClr val="231F2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4" name="Freeform 122">
                <a:extLst>
                  <a:ext uri="{FF2B5EF4-FFF2-40B4-BE49-F238E27FC236}">
                    <a16:creationId xmlns="" xmlns:a16="http://schemas.microsoft.com/office/drawing/2014/main" id="{A07DEFB9-7827-BD09-0111-D2C44A16406F}"/>
                  </a:ext>
                </a:extLst>
              </p:cNvPr>
              <p:cNvSpPr>
                <a:spLocks/>
              </p:cNvSpPr>
              <p:nvPr/>
            </p:nvSpPr>
            <p:spPr bwMode="auto">
              <a:xfrm>
                <a:off x="5260976" y="882650"/>
                <a:ext cx="130175" cy="111125"/>
              </a:xfrm>
              <a:custGeom>
                <a:avLst/>
                <a:gdLst>
                  <a:gd name="T0" fmla="*/ 35 w 37"/>
                  <a:gd name="T1" fmla="*/ 3 h 32"/>
                  <a:gd name="T2" fmla="*/ 23 w 37"/>
                  <a:gd name="T3" fmla="*/ 22 h 32"/>
                  <a:gd name="T4" fmla="*/ 2 w 37"/>
                  <a:gd name="T5" fmla="*/ 29 h 32"/>
                  <a:gd name="T6" fmla="*/ 14 w 37"/>
                  <a:gd name="T7" fmla="*/ 11 h 32"/>
                  <a:gd name="T8" fmla="*/ 35 w 37"/>
                  <a:gd name="T9" fmla="*/ 3 h 32"/>
                </a:gdLst>
                <a:ahLst/>
                <a:cxnLst>
                  <a:cxn ang="0">
                    <a:pos x="T0" y="T1"/>
                  </a:cxn>
                  <a:cxn ang="0">
                    <a:pos x="T2" y="T3"/>
                  </a:cxn>
                  <a:cxn ang="0">
                    <a:pos x="T4" y="T5"/>
                  </a:cxn>
                  <a:cxn ang="0">
                    <a:pos x="T6" y="T7"/>
                  </a:cxn>
                  <a:cxn ang="0">
                    <a:pos x="T8" y="T9"/>
                  </a:cxn>
                </a:cxnLst>
                <a:rect l="0" t="0" r="r" b="b"/>
                <a:pathLst>
                  <a:path w="37" h="32">
                    <a:moveTo>
                      <a:pt x="35" y="3"/>
                    </a:moveTo>
                    <a:cubicBezTo>
                      <a:pt x="37" y="6"/>
                      <a:pt x="32" y="15"/>
                      <a:pt x="23" y="22"/>
                    </a:cubicBezTo>
                    <a:cubicBezTo>
                      <a:pt x="14" y="29"/>
                      <a:pt x="4" y="32"/>
                      <a:pt x="2" y="29"/>
                    </a:cubicBezTo>
                    <a:cubicBezTo>
                      <a:pt x="0" y="26"/>
                      <a:pt x="5" y="18"/>
                      <a:pt x="14" y="11"/>
                    </a:cubicBezTo>
                    <a:cubicBezTo>
                      <a:pt x="23" y="4"/>
                      <a:pt x="33" y="0"/>
                      <a:pt x="35" y="3"/>
                    </a:cubicBezTo>
                    <a:close/>
                  </a:path>
                </a:pathLst>
              </a:custGeom>
              <a:solidFill>
                <a:srgbClr val="0757B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325" name="Group 324">
              <a:extLst>
                <a:ext uri="{FF2B5EF4-FFF2-40B4-BE49-F238E27FC236}">
                  <a16:creationId xmlns="" xmlns:a16="http://schemas.microsoft.com/office/drawing/2014/main" id="{0BA465AC-070D-B67E-3DA1-8734617DD983}"/>
                </a:ext>
              </a:extLst>
            </p:cNvPr>
            <p:cNvGrpSpPr/>
            <p:nvPr/>
          </p:nvGrpSpPr>
          <p:grpSpPr>
            <a:xfrm>
              <a:off x="7608139" y="3107916"/>
              <a:ext cx="714150" cy="2441985"/>
              <a:chOff x="2268538" y="1562100"/>
              <a:chExt cx="1438275" cy="4918076"/>
            </a:xfrm>
          </p:grpSpPr>
          <p:sp>
            <p:nvSpPr>
              <p:cNvPr id="326" name="Freeform 123">
                <a:extLst>
                  <a:ext uri="{FF2B5EF4-FFF2-40B4-BE49-F238E27FC236}">
                    <a16:creationId xmlns="" xmlns:a16="http://schemas.microsoft.com/office/drawing/2014/main" id="{EDEEF132-F37C-3F09-BAC3-FE4B70B686A5}"/>
                  </a:ext>
                </a:extLst>
              </p:cNvPr>
              <p:cNvSpPr>
                <a:spLocks/>
              </p:cNvSpPr>
              <p:nvPr/>
            </p:nvSpPr>
            <p:spPr bwMode="auto">
              <a:xfrm>
                <a:off x="2719388" y="5810250"/>
                <a:ext cx="349250" cy="279400"/>
              </a:xfrm>
              <a:custGeom>
                <a:avLst/>
                <a:gdLst>
                  <a:gd name="T0" fmla="*/ 90 w 100"/>
                  <a:gd name="T1" fmla="*/ 1 h 80"/>
                  <a:gd name="T2" fmla="*/ 71 w 100"/>
                  <a:gd name="T3" fmla="*/ 7 h 80"/>
                  <a:gd name="T4" fmla="*/ 37 w 100"/>
                  <a:gd name="T5" fmla="*/ 32 h 80"/>
                  <a:gd name="T6" fmla="*/ 24 w 100"/>
                  <a:gd name="T7" fmla="*/ 40 h 80"/>
                  <a:gd name="T8" fmla="*/ 4 w 100"/>
                  <a:gd name="T9" fmla="*/ 55 h 80"/>
                  <a:gd name="T10" fmla="*/ 1 w 100"/>
                  <a:gd name="T11" fmla="*/ 57 h 80"/>
                  <a:gd name="T12" fmla="*/ 0 w 100"/>
                  <a:gd name="T13" fmla="*/ 62 h 80"/>
                  <a:gd name="T14" fmla="*/ 6 w 100"/>
                  <a:gd name="T15" fmla="*/ 73 h 80"/>
                  <a:gd name="T16" fmla="*/ 18 w 100"/>
                  <a:gd name="T17" fmla="*/ 78 h 80"/>
                  <a:gd name="T18" fmla="*/ 48 w 100"/>
                  <a:gd name="T19" fmla="*/ 75 h 80"/>
                  <a:gd name="T20" fmla="*/ 66 w 100"/>
                  <a:gd name="T21" fmla="*/ 62 h 80"/>
                  <a:gd name="T22" fmla="*/ 88 w 100"/>
                  <a:gd name="T23" fmla="*/ 42 h 80"/>
                  <a:gd name="T24" fmla="*/ 99 w 100"/>
                  <a:gd name="T25" fmla="*/ 15 h 80"/>
                  <a:gd name="T26" fmla="*/ 95 w 100"/>
                  <a:gd name="T27" fmla="*/ 2 h 80"/>
                  <a:gd name="T28" fmla="*/ 90 w 100"/>
                  <a:gd name="T29" fmla="*/ 1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0" h="80">
                    <a:moveTo>
                      <a:pt x="90" y="1"/>
                    </a:moveTo>
                    <a:cubicBezTo>
                      <a:pt x="84" y="0"/>
                      <a:pt x="77" y="3"/>
                      <a:pt x="71" y="7"/>
                    </a:cubicBezTo>
                    <a:cubicBezTo>
                      <a:pt x="59" y="14"/>
                      <a:pt x="49" y="24"/>
                      <a:pt x="37" y="32"/>
                    </a:cubicBezTo>
                    <a:cubicBezTo>
                      <a:pt x="33" y="35"/>
                      <a:pt x="29" y="38"/>
                      <a:pt x="24" y="40"/>
                    </a:cubicBezTo>
                    <a:cubicBezTo>
                      <a:pt x="17" y="45"/>
                      <a:pt x="10" y="50"/>
                      <a:pt x="4" y="55"/>
                    </a:cubicBezTo>
                    <a:cubicBezTo>
                      <a:pt x="3" y="55"/>
                      <a:pt x="2" y="56"/>
                      <a:pt x="1" y="57"/>
                    </a:cubicBezTo>
                    <a:cubicBezTo>
                      <a:pt x="0" y="58"/>
                      <a:pt x="0" y="60"/>
                      <a:pt x="0" y="62"/>
                    </a:cubicBezTo>
                    <a:cubicBezTo>
                      <a:pt x="0" y="66"/>
                      <a:pt x="2" y="70"/>
                      <a:pt x="6" y="73"/>
                    </a:cubicBezTo>
                    <a:cubicBezTo>
                      <a:pt x="10" y="76"/>
                      <a:pt x="14" y="77"/>
                      <a:pt x="18" y="78"/>
                    </a:cubicBezTo>
                    <a:cubicBezTo>
                      <a:pt x="28" y="80"/>
                      <a:pt x="39" y="79"/>
                      <a:pt x="48" y="75"/>
                    </a:cubicBezTo>
                    <a:cubicBezTo>
                      <a:pt x="55" y="72"/>
                      <a:pt x="61" y="67"/>
                      <a:pt x="66" y="62"/>
                    </a:cubicBezTo>
                    <a:cubicBezTo>
                      <a:pt x="74" y="56"/>
                      <a:pt x="82" y="49"/>
                      <a:pt x="88" y="42"/>
                    </a:cubicBezTo>
                    <a:cubicBezTo>
                      <a:pt x="94" y="34"/>
                      <a:pt x="99" y="24"/>
                      <a:pt x="99" y="15"/>
                    </a:cubicBezTo>
                    <a:cubicBezTo>
                      <a:pt x="100" y="10"/>
                      <a:pt x="99" y="5"/>
                      <a:pt x="95" y="2"/>
                    </a:cubicBezTo>
                    <a:cubicBezTo>
                      <a:pt x="93" y="2"/>
                      <a:pt x="92" y="1"/>
                      <a:pt x="90" y="1"/>
                    </a:cubicBezTo>
                    <a:close/>
                  </a:path>
                </a:pathLst>
              </a:custGeom>
              <a:solidFill>
                <a:srgbClr val="21409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7" name="Freeform 124">
                <a:extLst>
                  <a:ext uri="{FF2B5EF4-FFF2-40B4-BE49-F238E27FC236}">
                    <a16:creationId xmlns="" xmlns:a16="http://schemas.microsoft.com/office/drawing/2014/main" id="{789E6057-883C-916B-793D-1FF6F1B3C771}"/>
                  </a:ext>
                </a:extLst>
              </p:cNvPr>
              <p:cNvSpPr>
                <a:spLocks/>
              </p:cNvSpPr>
              <p:nvPr/>
            </p:nvSpPr>
            <p:spPr bwMode="auto">
              <a:xfrm>
                <a:off x="2711451" y="5810250"/>
                <a:ext cx="325438" cy="250825"/>
              </a:xfrm>
              <a:custGeom>
                <a:avLst/>
                <a:gdLst>
                  <a:gd name="T0" fmla="*/ 18 w 93"/>
                  <a:gd name="T1" fmla="*/ 22 h 72"/>
                  <a:gd name="T2" fmla="*/ 11 w 93"/>
                  <a:gd name="T3" fmla="*/ 28 h 72"/>
                  <a:gd name="T4" fmla="*/ 6 w 93"/>
                  <a:gd name="T5" fmla="*/ 33 h 72"/>
                  <a:gd name="T6" fmla="*/ 2 w 93"/>
                  <a:gd name="T7" fmla="*/ 40 h 72"/>
                  <a:gd name="T8" fmla="*/ 0 w 93"/>
                  <a:gd name="T9" fmla="*/ 54 h 72"/>
                  <a:gd name="T10" fmla="*/ 4 w 93"/>
                  <a:gd name="T11" fmla="*/ 66 h 72"/>
                  <a:gd name="T12" fmla="*/ 20 w 93"/>
                  <a:gd name="T13" fmla="*/ 72 h 72"/>
                  <a:gd name="T14" fmla="*/ 43 w 93"/>
                  <a:gd name="T15" fmla="*/ 69 h 72"/>
                  <a:gd name="T16" fmla="*/ 53 w 93"/>
                  <a:gd name="T17" fmla="*/ 64 h 72"/>
                  <a:gd name="T18" fmla="*/ 62 w 93"/>
                  <a:gd name="T19" fmla="*/ 57 h 72"/>
                  <a:gd name="T20" fmla="*/ 91 w 93"/>
                  <a:gd name="T21" fmla="*/ 19 h 72"/>
                  <a:gd name="T22" fmla="*/ 92 w 93"/>
                  <a:gd name="T23" fmla="*/ 10 h 72"/>
                  <a:gd name="T24" fmla="*/ 84 w 93"/>
                  <a:gd name="T25" fmla="*/ 1 h 72"/>
                  <a:gd name="T26" fmla="*/ 72 w 93"/>
                  <a:gd name="T27" fmla="*/ 0 h 72"/>
                  <a:gd name="T28" fmla="*/ 18 w 93"/>
                  <a:gd name="T29" fmla="*/ 2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3" h="72">
                    <a:moveTo>
                      <a:pt x="18" y="22"/>
                    </a:moveTo>
                    <a:cubicBezTo>
                      <a:pt x="15" y="24"/>
                      <a:pt x="13" y="26"/>
                      <a:pt x="11" y="28"/>
                    </a:cubicBezTo>
                    <a:cubicBezTo>
                      <a:pt x="9" y="30"/>
                      <a:pt x="8" y="31"/>
                      <a:pt x="6" y="33"/>
                    </a:cubicBezTo>
                    <a:cubicBezTo>
                      <a:pt x="4" y="35"/>
                      <a:pt x="3" y="38"/>
                      <a:pt x="2" y="40"/>
                    </a:cubicBezTo>
                    <a:cubicBezTo>
                      <a:pt x="1" y="45"/>
                      <a:pt x="0" y="49"/>
                      <a:pt x="0" y="54"/>
                    </a:cubicBezTo>
                    <a:cubicBezTo>
                      <a:pt x="0" y="58"/>
                      <a:pt x="1" y="63"/>
                      <a:pt x="4" y="66"/>
                    </a:cubicBezTo>
                    <a:cubicBezTo>
                      <a:pt x="8" y="70"/>
                      <a:pt x="14" y="71"/>
                      <a:pt x="20" y="72"/>
                    </a:cubicBezTo>
                    <a:cubicBezTo>
                      <a:pt x="28" y="72"/>
                      <a:pt x="36" y="71"/>
                      <a:pt x="43" y="69"/>
                    </a:cubicBezTo>
                    <a:cubicBezTo>
                      <a:pt x="47" y="68"/>
                      <a:pt x="50" y="66"/>
                      <a:pt x="53" y="64"/>
                    </a:cubicBezTo>
                    <a:cubicBezTo>
                      <a:pt x="57" y="62"/>
                      <a:pt x="59" y="60"/>
                      <a:pt x="62" y="57"/>
                    </a:cubicBezTo>
                    <a:cubicBezTo>
                      <a:pt x="74" y="46"/>
                      <a:pt x="87" y="35"/>
                      <a:pt x="91" y="19"/>
                    </a:cubicBezTo>
                    <a:cubicBezTo>
                      <a:pt x="92" y="16"/>
                      <a:pt x="93" y="13"/>
                      <a:pt x="92" y="10"/>
                    </a:cubicBezTo>
                    <a:cubicBezTo>
                      <a:pt x="91" y="6"/>
                      <a:pt x="88" y="3"/>
                      <a:pt x="84" y="1"/>
                    </a:cubicBezTo>
                    <a:cubicBezTo>
                      <a:pt x="80" y="0"/>
                      <a:pt x="76" y="0"/>
                      <a:pt x="72" y="0"/>
                    </a:cubicBezTo>
                    <a:cubicBezTo>
                      <a:pt x="52" y="0"/>
                      <a:pt x="32" y="7"/>
                      <a:pt x="18" y="22"/>
                    </a:cubicBezTo>
                    <a:close/>
                  </a:path>
                </a:pathLst>
              </a:custGeom>
              <a:solidFill>
                <a:srgbClr val="0757B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8" name="Freeform 125">
                <a:extLst>
                  <a:ext uri="{FF2B5EF4-FFF2-40B4-BE49-F238E27FC236}">
                    <a16:creationId xmlns="" xmlns:a16="http://schemas.microsoft.com/office/drawing/2014/main" id="{D72C63FE-36B7-F484-8CFA-53888A4F1062}"/>
                  </a:ext>
                </a:extLst>
              </p:cNvPr>
              <p:cNvSpPr>
                <a:spLocks/>
              </p:cNvSpPr>
              <p:nvPr/>
            </p:nvSpPr>
            <p:spPr bwMode="auto">
              <a:xfrm>
                <a:off x="2903538" y="6183313"/>
                <a:ext cx="776288" cy="265113"/>
              </a:xfrm>
              <a:custGeom>
                <a:avLst/>
                <a:gdLst>
                  <a:gd name="T0" fmla="*/ 7 w 222"/>
                  <a:gd name="T1" fmla="*/ 43 h 76"/>
                  <a:gd name="T2" fmla="*/ 3 w 222"/>
                  <a:gd name="T3" fmla="*/ 57 h 76"/>
                  <a:gd name="T4" fmla="*/ 16 w 222"/>
                  <a:gd name="T5" fmla="*/ 67 h 76"/>
                  <a:gd name="T6" fmla="*/ 61 w 222"/>
                  <a:gd name="T7" fmla="*/ 75 h 76"/>
                  <a:gd name="T8" fmla="*/ 105 w 222"/>
                  <a:gd name="T9" fmla="*/ 76 h 76"/>
                  <a:gd name="T10" fmla="*/ 158 w 222"/>
                  <a:gd name="T11" fmla="*/ 73 h 76"/>
                  <a:gd name="T12" fmla="*/ 186 w 222"/>
                  <a:gd name="T13" fmla="*/ 64 h 76"/>
                  <a:gd name="T14" fmla="*/ 211 w 222"/>
                  <a:gd name="T15" fmla="*/ 49 h 76"/>
                  <a:gd name="T16" fmla="*/ 216 w 222"/>
                  <a:gd name="T17" fmla="*/ 44 h 76"/>
                  <a:gd name="T18" fmla="*/ 219 w 222"/>
                  <a:gd name="T19" fmla="*/ 37 h 76"/>
                  <a:gd name="T20" fmla="*/ 220 w 222"/>
                  <a:gd name="T21" fmla="*/ 21 h 76"/>
                  <a:gd name="T22" fmla="*/ 217 w 222"/>
                  <a:gd name="T23" fmla="*/ 13 h 76"/>
                  <a:gd name="T24" fmla="*/ 211 w 222"/>
                  <a:gd name="T25" fmla="*/ 6 h 76"/>
                  <a:gd name="T26" fmla="*/ 191 w 222"/>
                  <a:gd name="T27" fmla="*/ 1 h 76"/>
                  <a:gd name="T28" fmla="*/ 127 w 222"/>
                  <a:gd name="T29" fmla="*/ 1 h 76"/>
                  <a:gd name="T30" fmla="*/ 74 w 222"/>
                  <a:gd name="T31" fmla="*/ 11 h 76"/>
                  <a:gd name="T32" fmla="*/ 7 w 222"/>
                  <a:gd name="T33" fmla="*/ 43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2" h="76">
                    <a:moveTo>
                      <a:pt x="7" y="43"/>
                    </a:moveTo>
                    <a:cubicBezTo>
                      <a:pt x="2" y="45"/>
                      <a:pt x="0" y="52"/>
                      <a:pt x="3" y="57"/>
                    </a:cubicBezTo>
                    <a:cubicBezTo>
                      <a:pt x="5" y="62"/>
                      <a:pt x="11" y="65"/>
                      <a:pt x="16" y="67"/>
                    </a:cubicBezTo>
                    <a:cubicBezTo>
                      <a:pt x="30" y="72"/>
                      <a:pt x="46" y="74"/>
                      <a:pt x="61" y="75"/>
                    </a:cubicBezTo>
                    <a:cubicBezTo>
                      <a:pt x="76" y="76"/>
                      <a:pt x="90" y="76"/>
                      <a:pt x="105" y="76"/>
                    </a:cubicBezTo>
                    <a:cubicBezTo>
                      <a:pt x="123" y="76"/>
                      <a:pt x="141" y="76"/>
                      <a:pt x="158" y="73"/>
                    </a:cubicBezTo>
                    <a:cubicBezTo>
                      <a:pt x="168" y="71"/>
                      <a:pt x="177" y="68"/>
                      <a:pt x="186" y="64"/>
                    </a:cubicBezTo>
                    <a:cubicBezTo>
                      <a:pt x="196" y="61"/>
                      <a:pt x="204" y="56"/>
                      <a:pt x="211" y="49"/>
                    </a:cubicBezTo>
                    <a:cubicBezTo>
                      <a:pt x="213" y="48"/>
                      <a:pt x="215" y="46"/>
                      <a:pt x="216" y="44"/>
                    </a:cubicBezTo>
                    <a:cubicBezTo>
                      <a:pt x="218" y="42"/>
                      <a:pt x="218" y="40"/>
                      <a:pt x="219" y="37"/>
                    </a:cubicBezTo>
                    <a:cubicBezTo>
                      <a:pt x="220" y="32"/>
                      <a:pt x="222" y="26"/>
                      <a:pt x="220" y="21"/>
                    </a:cubicBezTo>
                    <a:cubicBezTo>
                      <a:pt x="220" y="18"/>
                      <a:pt x="218" y="15"/>
                      <a:pt x="217" y="13"/>
                    </a:cubicBezTo>
                    <a:cubicBezTo>
                      <a:pt x="215" y="10"/>
                      <a:pt x="213" y="8"/>
                      <a:pt x="211" y="6"/>
                    </a:cubicBezTo>
                    <a:cubicBezTo>
                      <a:pt x="205" y="2"/>
                      <a:pt x="198" y="1"/>
                      <a:pt x="191" y="1"/>
                    </a:cubicBezTo>
                    <a:cubicBezTo>
                      <a:pt x="170" y="0"/>
                      <a:pt x="148" y="0"/>
                      <a:pt x="127" y="1"/>
                    </a:cubicBezTo>
                    <a:cubicBezTo>
                      <a:pt x="109" y="2"/>
                      <a:pt x="91" y="6"/>
                      <a:pt x="74" y="11"/>
                    </a:cubicBezTo>
                    <a:cubicBezTo>
                      <a:pt x="50" y="17"/>
                      <a:pt x="30" y="34"/>
                      <a:pt x="7" y="43"/>
                    </a:cubicBezTo>
                    <a:close/>
                  </a:path>
                </a:pathLst>
              </a:custGeom>
              <a:solidFill>
                <a:srgbClr val="0757B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9" name="Freeform 126">
                <a:extLst>
                  <a:ext uri="{FF2B5EF4-FFF2-40B4-BE49-F238E27FC236}">
                    <a16:creationId xmlns="" xmlns:a16="http://schemas.microsoft.com/office/drawing/2014/main" id="{8E0DBBA2-4BD4-2D41-D301-7FCC79B506BE}"/>
                  </a:ext>
                </a:extLst>
              </p:cNvPr>
              <p:cNvSpPr>
                <a:spLocks/>
              </p:cNvSpPr>
              <p:nvPr/>
            </p:nvSpPr>
            <p:spPr bwMode="auto">
              <a:xfrm>
                <a:off x="2903538" y="6323013"/>
                <a:ext cx="762000" cy="157163"/>
              </a:xfrm>
              <a:custGeom>
                <a:avLst/>
                <a:gdLst>
                  <a:gd name="T0" fmla="*/ 216 w 218"/>
                  <a:gd name="T1" fmla="*/ 4 h 45"/>
                  <a:gd name="T2" fmla="*/ 211 w 218"/>
                  <a:gd name="T3" fmla="*/ 9 h 45"/>
                  <a:gd name="T4" fmla="*/ 186 w 218"/>
                  <a:gd name="T5" fmla="*/ 24 h 45"/>
                  <a:gd name="T6" fmla="*/ 158 w 218"/>
                  <a:gd name="T7" fmla="*/ 33 h 45"/>
                  <a:gd name="T8" fmla="*/ 105 w 218"/>
                  <a:gd name="T9" fmla="*/ 36 h 45"/>
                  <a:gd name="T10" fmla="*/ 61 w 218"/>
                  <a:gd name="T11" fmla="*/ 35 h 45"/>
                  <a:gd name="T12" fmla="*/ 16 w 218"/>
                  <a:gd name="T13" fmla="*/ 27 h 45"/>
                  <a:gd name="T14" fmla="*/ 3 w 218"/>
                  <a:gd name="T15" fmla="*/ 17 h 45"/>
                  <a:gd name="T16" fmla="*/ 2 w 218"/>
                  <a:gd name="T17" fmla="*/ 10 h 45"/>
                  <a:gd name="T18" fmla="*/ 2 w 218"/>
                  <a:gd name="T19" fmla="*/ 10 h 45"/>
                  <a:gd name="T20" fmla="*/ 0 w 218"/>
                  <a:gd name="T21" fmla="*/ 19 h 45"/>
                  <a:gd name="T22" fmla="*/ 14 w 218"/>
                  <a:gd name="T23" fmla="*/ 34 h 45"/>
                  <a:gd name="T24" fmla="*/ 33 w 218"/>
                  <a:gd name="T25" fmla="*/ 40 h 45"/>
                  <a:gd name="T26" fmla="*/ 122 w 218"/>
                  <a:gd name="T27" fmla="*/ 43 h 45"/>
                  <a:gd name="T28" fmla="*/ 205 w 218"/>
                  <a:gd name="T29" fmla="*/ 20 h 45"/>
                  <a:gd name="T30" fmla="*/ 218 w 218"/>
                  <a:gd name="T31" fmla="*/ 2 h 45"/>
                  <a:gd name="T32" fmla="*/ 218 w 218"/>
                  <a:gd name="T33" fmla="*/ 0 h 45"/>
                  <a:gd name="T34" fmla="*/ 216 w 218"/>
                  <a:gd name="T35" fmla="*/ 4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8" h="45">
                    <a:moveTo>
                      <a:pt x="216" y="4"/>
                    </a:moveTo>
                    <a:cubicBezTo>
                      <a:pt x="215" y="6"/>
                      <a:pt x="213" y="8"/>
                      <a:pt x="211" y="9"/>
                    </a:cubicBezTo>
                    <a:cubicBezTo>
                      <a:pt x="204" y="16"/>
                      <a:pt x="196" y="21"/>
                      <a:pt x="186" y="24"/>
                    </a:cubicBezTo>
                    <a:cubicBezTo>
                      <a:pt x="177" y="28"/>
                      <a:pt x="168" y="31"/>
                      <a:pt x="158" y="33"/>
                    </a:cubicBezTo>
                    <a:cubicBezTo>
                      <a:pt x="141" y="36"/>
                      <a:pt x="123" y="36"/>
                      <a:pt x="105" y="36"/>
                    </a:cubicBezTo>
                    <a:cubicBezTo>
                      <a:pt x="90" y="36"/>
                      <a:pt x="76" y="36"/>
                      <a:pt x="61" y="35"/>
                    </a:cubicBezTo>
                    <a:cubicBezTo>
                      <a:pt x="46" y="34"/>
                      <a:pt x="30" y="32"/>
                      <a:pt x="16" y="27"/>
                    </a:cubicBezTo>
                    <a:cubicBezTo>
                      <a:pt x="11" y="25"/>
                      <a:pt x="5" y="22"/>
                      <a:pt x="3" y="17"/>
                    </a:cubicBezTo>
                    <a:cubicBezTo>
                      <a:pt x="2" y="15"/>
                      <a:pt x="1" y="12"/>
                      <a:pt x="2" y="10"/>
                    </a:cubicBezTo>
                    <a:cubicBezTo>
                      <a:pt x="2" y="10"/>
                      <a:pt x="2" y="10"/>
                      <a:pt x="2" y="10"/>
                    </a:cubicBezTo>
                    <a:cubicBezTo>
                      <a:pt x="0" y="12"/>
                      <a:pt x="0" y="16"/>
                      <a:pt x="0" y="19"/>
                    </a:cubicBezTo>
                    <a:cubicBezTo>
                      <a:pt x="2" y="25"/>
                      <a:pt x="8" y="30"/>
                      <a:pt x="14" y="34"/>
                    </a:cubicBezTo>
                    <a:cubicBezTo>
                      <a:pt x="20" y="37"/>
                      <a:pt x="26" y="38"/>
                      <a:pt x="33" y="40"/>
                    </a:cubicBezTo>
                    <a:cubicBezTo>
                      <a:pt x="62" y="45"/>
                      <a:pt x="92" y="45"/>
                      <a:pt x="122" y="43"/>
                    </a:cubicBezTo>
                    <a:cubicBezTo>
                      <a:pt x="151" y="41"/>
                      <a:pt x="181" y="37"/>
                      <a:pt x="205" y="20"/>
                    </a:cubicBezTo>
                    <a:cubicBezTo>
                      <a:pt x="211" y="16"/>
                      <a:pt x="217" y="10"/>
                      <a:pt x="218" y="2"/>
                    </a:cubicBezTo>
                    <a:cubicBezTo>
                      <a:pt x="218" y="1"/>
                      <a:pt x="218" y="1"/>
                      <a:pt x="218" y="0"/>
                    </a:cubicBezTo>
                    <a:cubicBezTo>
                      <a:pt x="218" y="1"/>
                      <a:pt x="217" y="3"/>
                      <a:pt x="216" y="4"/>
                    </a:cubicBezTo>
                    <a:close/>
                  </a:path>
                </a:pathLst>
              </a:custGeom>
              <a:solidFill>
                <a:srgbClr val="21409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0" name="Freeform 127">
                <a:extLst>
                  <a:ext uri="{FF2B5EF4-FFF2-40B4-BE49-F238E27FC236}">
                    <a16:creationId xmlns="" xmlns:a16="http://schemas.microsoft.com/office/drawing/2014/main" id="{65069EC4-97AC-ABF2-B43A-5681190188A1}"/>
                  </a:ext>
                </a:extLst>
              </p:cNvPr>
              <p:cNvSpPr>
                <a:spLocks/>
              </p:cNvSpPr>
              <p:nvPr/>
            </p:nvSpPr>
            <p:spPr bwMode="auto">
              <a:xfrm>
                <a:off x="2697163" y="5032375"/>
                <a:ext cx="304800" cy="1042988"/>
              </a:xfrm>
              <a:custGeom>
                <a:avLst/>
                <a:gdLst>
                  <a:gd name="T0" fmla="*/ 1 w 87"/>
                  <a:gd name="T1" fmla="*/ 66 h 299"/>
                  <a:gd name="T2" fmla="*/ 13 w 87"/>
                  <a:gd name="T3" fmla="*/ 129 h 299"/>
                  <a:gd name="T4" fmla="*/ 9 w 87"/>
                  <a:gd name="T5" fmla="*/ 243 h 299"/>
                  <a:gd name="T6" fmla="*/ 10 w 87"/>
                  <a:gd name="T7" fmla="*/ 272 h 299"/>
                  <a:gd name="T8" fmla="*/ 70 w 87"/>
                  <a:gd name="T9" fmla="*/ 258 h 299"/>
                  <a:gd name="T10" fmla="*/ 80 w 87"/>
                  <a:gd name="T11" fmla="*/ 242 h 299"/>
                  <a:gd name="T12" fmla="*/ 84 w 87"/>
                  <a:gd name="T13" fmla="*/ 224 h 299"/>
                  <a:gd name="T14" fmla="*/ 83 w 87"/>
                  <a:gd name="T15" fmla="*/ 135 h 299"/>
                  <a:gd name="T16" fmla="*/ 83 w 87"/>
                  <a:gd name="T17" fmla="*/ 106 h 299"/>
                  <a:gd name="T18" fmla="*/ 81 w 87"/>
                  <a:gd name="T19" fmla="*/ 71 h 299"/>
                  <a:gd name="T20" fmla="*/ 48 w 87"/>
                  <a:gd name="T21" fmla="*/ 17 h 299"/>
                  <a:gd name="T22" fmla="*/ 20 w 87"/>
                  <a:gd name="T23" fmla="*/ 3 h 299"/>
                  <a:gd name="T24" fmla="*/ 3 w 87"/>
                  <a:gd name="T25" fmla="*/ 26 h 299"/>
                  <a:gd name="T26" fmla="*/ 1 w 87"/>
                  <a:gd name="T27" fmla="*/ 66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7" h="299">
                    <a:moveTo>
                      <a:pt x="1" y="66"/>
                    </a:moveTo>
                    <a:cubicBezTo>
                      <a:pt x="4" y="87"/>
                      <a:pt x="10" y="108"/>
                      <a:pt x="13" y="129"/>
                    </a:cubicBezTo>
                    <a:cubicBezTo>
                      <a:pt x="19" y="167"/>
                      <a:pt x="14" y="205"/>
                      <a:pt x="9" y="243"/>
                    </a:cubicBezTo>
                    <a:cubicBezTo>
                      <a:pt x="8" y="253"/>
                      <a:pt x="7" y="263"/>
                      <a:pt x="10" y="272"/>
                    </a:cubicBezTo>
                    <a:cubicBezTo>
                      <a:pt x="13" y="281"/>
                      <a:pt x="43" y="299"/>
                      <a:pt x="70" y="258"/>
                    </a:cubicBezTo>
                    <a:cubicBezTo>
                      <a:pt x="74" y="253"/>
                      <a:pt x="77" y="248"/>
                      <a:pt x="80" y="242"/>
                    </a:cubicBezTo>
                    <a:cubicBezTo>
                      <a:pt x="83" y="236"/>
                      <a:pt x="83" y="231"/>
                      <a:pt x="84" y="224"/>
                    </a:cubicBezTo>
                    <a:cubicBezTo>
                      <a:pt x="87" y="194"/>
                      <a:pt x="85" y="165"/>
                      <a:pt x="83" y="135"/>
                    </a:cubicBezTo>
                    <a:cubicBezTo>
                      <a:pt x="83" y="126"/>
                      <a:pt x="83" y="116"/>
                      <a:pt x="83" y="106"/>
                    </a:cubicBezTo>
                    <a:cubicBezTo>
                      <a:pt x="83" y="94"/>
                      <a:pt x="83" y="83"/>
                      <a:pt x="81" y="71"/>
                    </a:cubicBezTo>
                    <a:cubicBezTo>
                      <a:pt x="78" y="50"/>
                      <a:pt x="65" y="30"/>
                      <a:pt x="48" y="17"/>
                    </a:cubicBezTo>
                    <a:cubicBezTo>
                      <a:pt x="40" y="11"/>
                      <a:pt x="30" y="5"/>
                      <a:pt x="20" y="3"/>
                    </a:cubicBezTo>
                    <a:cubicBezTo>
                      <a:pt x="8" y="0"/>
                      <a:pt x="5" y="17"/>
                      <a:pt x="3" y="26"/>
                    </a:cubicBezTo>
                    <a:cubicBezTo>
                      <a:pt x="0" y="39"/>
                      <a:pt x="0" y="52"/>
                      <a:pt x="1" y="66"/>
                    </a:cubicBezTo>
                    <a:close/>
                  </a:path>
                </a:pathLst>
              </a:custGeom>
              <a:solidFill>
                <a:srgbClr val="FAC0A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1" name="Freeform 128">
                <a:extLst>
                  <a:ext uri="{FF2B5EF4-FFF2-40B4-BE49-F238E27FC236}">
                    <a16:creationId xmlns="" xmlns:a16="http://schemas.microsoft.com/office/drawing/2014/main" id="{785D2B7F-B55D-745A-6F39-BE3DC8BF86CF}"/>
                  </a:ext>
                </a:extLst>
              </p:cNvPr>
              <p:cNvSpPr>
                <a:spLocks/>
              </p:cNvSpPr>
              <p:nvPr/>
            </p:nvSpPr>
            <p:spPr bwMode="auto">
              <a:xfrm>
                <a:off x="2513013" y="1852613"/>
                <a:ext cx="847725" cy="833438"/>
              </a:xfrm>
              <a:custGeom>
                <a:avLst/>
                <a:gdLst>
                  <a:gd name="T0" fmla="*/ 76 w 243"/>
                  <a:gd name="T1" fmla="*/ 86 h 239"/>
                  <a:gd name="T2" fmla="*/ 66 w 243"/>
                  <a:gd name="T3" fmla="*/ 137 h 239"/>
                  <a:gd name="T4" fmla="*/ 29 w 243"/>
                  <a:gd name="T5" fmla="*/ 173 h 239"/>
                  <a:gd name="T6" fmla="*/ 3 w 243"/>
                  <a:gd name="T7" fmla="*/ 191 h 239"/>
                  <a:gd name="T8" fmla="*/ 1 w 243"/>
                  <a:gd name="T9" fmla="*/ 210 h 239"/>
                  <a:gd name="T10" fmla="*/ 11 w 243"/>
                  <a:gd name="T11" fmla="*/ 226 h 239"/>
                  <a:gd name="T12" fmla="*/ 25 w 243"/>
                  <a:gd name="T13" fmla="*/ 237 h 239"/>
                  <a:gd name="T14" fmla="*/ 52 w 243"/>
                  <a:gd name="T15" fmla="*/ 230 h 239"/>
                  <a:gd name="T16" fmla="*/ 155 w 243"/>
                  <a:gd name="T17" fmla="*/ 197 h 239"/>
                  <a:gd name="T18" fmla="*/ 168 w 243"/>
                  <a:gd name="T19" fmla="*/ 193 h 239"/>
                  <a:gd name="T20" fmla="*/ 169 w 243"/>
                  <a:gd name="T21" fmla="*/ 184 h 239"/>
                  <a:gd name="T22" fmla="*/ 168 w 243"/>
                  <a:gd name="T23" fmla="*/ 154 h 239"/>
                  <a:gd name="T24" fmla="*/ 180 w 243"/>
                  <a:gd name="T25" fmla="*/ 146 h 239"/>
                  <a:gd name="T26" fmla="*/ 194 w 243"/>
                  <a:gd name="T27" fmla="*/ 146 h 239"/>
                  <a:gd name="T28" fmla="*/ 205 w 243"/>
                  <a:gd name="T29" fmla="*/ 144 h 239"/>
                  <a:gd name="T30" fmla="*/ 209 w 243"/>
                  <a:gd name="T31" fmla="*/ 137 h 239"/>
                  <a:gd name="T32" fmla="*/ 214 w 243"/>
                  <a:gd name="T33" fmla="*/ 120 h 239"/>
                  <a:gd name="T34" fmla="*/ 219 w 243"/>
                  <a:gd name="T35" fmla="*/ 108 h 239"/>
                  <a:gd name="T36" fmla="*/ 233 w 243"/>
                  <a:gd name="T37" fmla="*/ 84 h 239"/>
                  <a:gd name="T38" fmla="*/ 235 w 243"/>
                  <a:gd name="T39" fmla="*/ 56 h 239"/>
                  <a:gd name="T40" fmla="*/ 240 w 243"/>
                  <a:gd name="T41" fmla="*/ 45 h 239"/>
                  <a:gd name="T42" fmla="*/ 242 w 243"/>
                  <a:gd name="T43" fmla="*/ 34 h 239"/>
                  <a:gd name="T44" fmla="*/ 238 w 243"/>
                  <a:gd name="T45" fmla="*/ 13 h 239"/>
                  <a:gd name="T46" fmla="*/ 220 w 243"/>
                  <a:gd name="T47" fmla="*/ 2 h 239"/>
                  <a:gd name="T48" fmla="*/ 204 w 243"/>
                  <a:gd name="T49" fmla="*/ 0 h 239"/>
                  <a:gd name="T50" fmla="*/ 181 w 243"/>
                  <a:gd name="T51" fmla="*/ 4 h 239"/>
                  <a:gd name="T52" fmla="*/ 95 w 243"/>
                  <a:gd name="T53" fmla="*/ 43 h 239"/>
                  <a:gd name="T54" fmla="*/ 85 w 243"/>
                  <a:gd name="T55" fmla="*/ 50 h 239"/>
                  <a:gd name="T56" fmla="*/ 78 w 243"/>
                  <a:gd name="T57" fmla="*/ 70 h 239"/>
                  <a:gd name="T58" fmla="*/ 76 w 243"/>
                  <a:gd name="T59" fmla="*/ 86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43" h="239">
                    <a:moveTo>
                      <a:pt x="76" y="86"/>
                    </a:moveTo>
                    <a:cubicBezTo>
                      <a:pt x="78" y="103"/>
                      <a:pt x="75" y="121"/>
                      <a:pt x="66" y="137"/>
                    </a:cubicBezTo>
                    <a:cubicBezTo>
                      <a:pt x="58" y="152"/>
                      <a:pt x="45" y="165"/>
                      <a:pt x="29" y="173"/>
                    </a:cubicBezTo>
                    <a:cubicBezTo>
                      <a:pt x="19" y="178"/>
                      <a:pt x="8" y="181"/>
                      <a:pt x="3" y="191"/>
                    </a:cubicBezTo>
                    <a:cubicBezTo>
                      <a:pt x="0" y="196"/>
                      <a:pt x="0" y="203"/>
                      <a:pt x="1" y="210"/>
                    </a:cubicBezTo>
                    <a:cubicBezTo>
                      <a:pt x="3" y="216"/>
                      <a:pt x="7" y="221"/>
                      <a:pt x="11" y="226"/>
                    </a:cubicBezTo>
                    <a:cubicBezTo>
                      <a:pt x="15" y="231"/>
                      <a:pt x="19" y="235"/>
                      <a:pt x="25" y="237"/>
                    </a:cubicBezTo>
                    <a:cubicBezTo>
                      <a:pt x="34" y="239"/>
                      <a:pt x="44" y="235"/>
                      <a:pt x="52" y="230"/>
                    </a:cubicBezTo>
                    <a:cubicBezTo>
                      <a:pt x="84" y="213"/>
                      <a:pt x="119" y="197"/>
                      <a:pt x="155" y="197"/>
                    </a:cubicBezTo>
                    <a:cubicBezTo>
                      <a:pt x="160" y="197"/>
                      <a:pt x="165" y="196"/>
                      <a:pt x="168" y="193"/>
                    </a:cubicBezTo>
                    <a:cubicBezTo>
                      <a:pt x="169" y="190"/>
                      <a:pt x="169" y="187"/>
                      <a:pt x="169" y="184"/>
                    </a:cubicBezTo>
                    <a:cubicBezTo>
                      <a:pt x="169" y="174"/>
                      <a:pt x="168" y="164"/>
                      <a:pt x="168" y="154"/>
                    </a:cubicBezTo>
                    <a:cubicBezTo>
                      <a:pt x="168" y="149"/>
                      <a:pt x="175" y="147"/>
                      <a:pt x="180" y="146"/>
                    </a:cubicBezTo>
                    <a:cubicBezTo>
                      <a:pt x="185" y="145"/>
                      <a:pt x="190" y="146"/>
                      <a:pt x="194" y="146"/>
                    </a:cubicBezTo>
                    <a:cubicBezTo>
                      <a:pt x="198" y="147"/>
                      <a:pt x="202" y="147"/>
                      <a:pt x="205" y="144"/>
                    </a:cubicBezTo>
                    <a:cubicBezTo>
                      <a:pt x="207" y="142"/>
                      <a:pt x="208" y="140"/>
                      <a:pt x="209" y="137"/>
                    </a:cubicBezTo>
                    <a:cubicBezTo>
                      <a:pt x="211" y="132"/>
                      <a:pt x="213" y="126"/>
                      <a:pt x="214" y="120"/>
                    </a:cubicBezTo>
                    <a:cubicBezTo>
                      <a:pt x="215" y="116"/>
                      <a:pt x="216" y="112"/>
                      <a:pt x="219" y="108"/>
                    </a:cubicBezTo>
                    <a:cubicBezTo>
                      <a:pt x="224" y="100"/>
                      <a:pt x="231" y="93"/>
                      <a:pt x="233" y="84"/>
                    </a:cubicBezTo>
                    <a:cubicBezTo>
                      <a:pt x="235" y="75"/>
                      <a:pt x="233" y="65"/>
                      <a:pt x="235" y="56"/>
                    </a:cubicBezTo>
                    <a:cubicBezTo>
                      <a:pt x="236" y="52"/>
                      <a:pt x="238" y="48"/>
                      <a:pt x="240" y="45"/>
                    </a:cubicBezTo>
                    <a:cubicBezTo>
                      <a:pt x="241" y="41"/>
                      <a:pt x="242" y="37"/>
                      <a:pt x="242" y="34"/>
                    </a:cubicBezTo>
                    <a:cubicBezTo>
                      <a:pt x="243" y="26"/>
                      <a:pt x="243" y="19"/>
                      <a:pt x="238" y="13"/>
                    </a:cubicBezTo>
                    <a:cubicBezTo>
                      <a:pt x="234" y="7"/>
                      <a:pt x="227" y="4"/>
                      <a:pt x="220" y="2"/>
                    </a:cubicBezTo>
                    <a:cubicBezTo>
                      <a:pt x="214" y="1"/>
                      <a:pt x="209" y="0"/>
                      <a:pt x="204" y="0"/>
                    </a:cubicBezTo>
                    <a:cubicBezTo>
                      <a:pt x="196" y="1"/>
                      <a:pt x="188" y="2"/>
                      <a:pt x="181" y="4"/>
                    </a:cubicBezTo>
                    <a:cubicBezTo>
                      <a:pt x="150" y="12"/>
                      <a:pt x="122" y="26"/>
                      <a:pt x="95" y="43"/>
                    </a:cubicBezTo>
                    <a:cubicBezTo>
                      <a:pt x="91" y="45"/>
                      <a:pt x="88" y="47"/>
                      <a:pt x="85" y="50"/>
                    </a:cubicBezTo>
                    <a:cubicBezTo>
                      <a:pt x="80" y="56"/>
                      <a:pt x="79" y="63"/>
                      <a:pt x="78" y="70"/>
                    </a:cubicBezTo>
                    <a:cubicBezTo>
                      <a:pt x="77" y="75"/>
                      <a:pt x="77" y="81"/>
                      <a:pt x="76" y="86"/>
                    </a:cubicBezTo>
                    <a:close/>
                  </a:path>
                </a:pathLst>
              </a:custGeom>
              <a:solidFill>
                <a:srgbClr val="FDC9B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2" name="Freeform 129">
                <a:extLst>
                  <a:ext uri="{FF2B5EF4-FFF2-40B4-BE49-F238E27FC236}">
                    <a16:creationId xmlns="" xmlns:a16="http://schemas.microsoft.com/office/drawing/2014/main" id="{2D984A3F-AF90-BE93-BCA4-14D0771FC4B6}"/>
                  </a:ext>
                </a:extLst>
              </p:cNvPr>
              <p:cNvSpPr>
                <a:spLocks/>
              </p:cNvSpPr>
              <p:nvPr/>
            </p:nvSpPr>
            <p:spPr bwMode="auto">
              <a:xfrm>
                <a:off x="2705101" y="1562100"/>
                <a:ext cx="666750" cy="646113"/>
              </a:xfrm>
              <a:custGeom>
                <a:avLst/>
                <a:gdLst>
                  <a:gd name="T0" fmla="*/ 26 w 191"/>
                  <a:gd name="T1" fmla="*/ 172 h 185"/>
                  <a:gd name="T2" fmla="*/ 37 w 191"/>
                  <a:gd name="T3" fmla="*/ 181 h 185"/>
                  <a:gd name="T4" fmla="*/ 53 w 191"/>
                  <a:gd name="T5" fmla="*/ 184 h 185"/>
                  <a:gd name="T6" fmla="*/ 87 w 191"/>
                  <a:gd name="T7" fmla="*/ 184 h 185"/>
                  <a:gd name="T8" fmla="*/ 127 w 191"/>
                  <a:gd name="T9" fmla="*/ 175 h 185"/>
                  <a:gd name="T10" fmla="*/ 171 w 191"/>
                  <a:gd name="T11" fmla="*/ 120 h 185"/>
                  <a:gd name="T12" fmla="*/ 183 w 191"/>
                  <a:gd name="T13" fmla="*/ 106 h 185"/>
                  <a:gd name="T14" fmla="*/ 181 w 191"/>
                  <a:gd name="T15" fmla="*/ 64 h 185"/>
                  <a:gd name="T16" fmla="*/ 178 w 191"/>
                  <a:gd name="T17" fmla="*/ 56 h 185"/>
                  <a:gd name="T18" fmla="*/ 174 w 191"/>
                  <a:gd name="T19" fmla="*/ 47 h 185"/>
                  <a:gd name="T20" fmla="*/ 160 w 191"/>
                  <a:gd name="T21" fmla="*/ 21 h 185"/>
                  <a:gd name="T22" fmla="*/ 127 w 191"/>
                  <a:gd name="T23" fmla="*/ 2 h 185"/>
                  <a:gd name="T24" fmla="*/ 89 w 191"/>
                  <a:gd name="T25" fmla="*/ 6 h 185"/>
                  <a:gd name="T26" fmla="*/ 54 w 191"/>
                  <a:gd name="T27" fmla="*/ 23 h 185"/>
                  <a:gd name="T28" fmla="*/ 35 w 191"/>
                  <a:gd name="T29" fmla="*/ 34 h 185"/>
                  <a:gd name="T30" fmla="*/ 13 w 191"/>
                  <a:gd name="T31" fmla="*/ 51 h 185"/>
                  <a:gd name="T32" fmla="*/ 8 w 191"/>
                  <a:gd name="T33" fmla="*/ 58 h 185"/>
                  <a:gd name="T34" fmla="*/ 1 w 191"/>
                  <a:gd name="T35" fmla="*/ 86 h 185"/>
                  <a:gd name="T36" fmla="*/ 0 w 191"/>
                  <a:gd name="T37" fmla="*/ 92 h 185"/>
                  <a:gd name="T38" fmla="*/ 0 w 191"/>
                  <a:gd name="T39" fmla="*/ 99 h 185"/>
                  <a:gd name="T40" fmla="*/ 0 w 191"/>
                  <a:gd name="T41" fmla="*/ 112 h 185"/>
                  <a:gd name="T42" fmla="*/ 5 w 191"/>
                  <a:gd name="T43" fmla="*/ 138 h 185"/>
                  <a:gd name="T44" fmla="*/ 16 w 191"/>
                  <a:gd name="T45" fmla="*/ 161 h 185"/>
                  <a:gd name="T46" fmla="*/ 26 w 191"/>
                  <a:gd name="T47" fmla="*/ 172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1" h="185">
                    <a:moveTo>
                      <a:pt x="26" y="172"/>
                    </a:moveTo>
                    <a:cubicBezTo>
                      <a:pt x="29" y="175"/>
                      <a:pt x="33" y="178"/>
                      <a:pt x="37" y="181"/>
                    </a:cubicBezTo>
                    <a:cubicBezTo>
                      <a:pt x="42" y="183"/>
                      <a:pt x="48" y="184"/>
                      <a:pt x="53" y="184"/>
                    </a:cubicBezTo>
                    <a:cubicBezTo>
                      <a:pt x="64" y="185"/>
                      <a:pt x="75" y="185"/>
                      <a:pt x="87" y="184"/>
                    </a:cubicBezTo>
                    <a:cubicBezTo>
                      <a:pt x="101" y="183"/>
                      <a:pt x="115" y="182"/>
                      <a:pt x="127" y="175"/>
                    </a:cubicBezTo>
                    <a:cubicBezTo>
                      <a:pt x="147" y="163"/>
                      <a:pt x="156" y="138"/>
                      <a:pt x="171" y="120"/>
                    </a:cubicBezTo>
                    <a:cubicBezTo>
                      <a:pt x="175" y="115"/>
                      <a:pt x="180" y="111"/>
                      <a:pt x="183" y="106"/>
                    </a:cubicBezTo>
                    <a:cubicBezTo>
                      <a:pt x="191" y="93"/>
                      <a:pt x="185" y="77"/>
                      <a:pt x="181" y="64"/>
                    </a:cubicBezTo>
                    <a:cubicBezTo>
                      <a:pt x="180" y="61"/>
                      <a:pt x="179" y="59"/>
                      <a:pt x="178" y="56"/>
                    </a:cubicBezTo>
                    <a:cubicBezTo>
                      <a:pt x="177" y="53"/>
                      <a:pt x="175" y="50"/>
                      <a:pt x="174" y="47"/>
                    </a:cubicBezTo>
                    <a:cubicBezTo>
                      <a:pt x="169" y="39"/>
                      <a:pt x="164" y="30"/>
                      <a:pt x="160" y="21"/>
                    </a:cubicBezTo>
                    <a:cubicBezTo>
                      <a:pt x="154" y="9"/>
                      <a:pt x="140" y="3"/>
                      <a:pt x="127" y="2"/>
                    </a:cubicBezTo>
                    <a:cubicBezTo>
                      <a:pt x="114" y="0"/>
                      <a:pt x="101" y="2"/>
                      <a:pt x="89" y="6"/>
                    </a:cubicBezTo>
                    <a:cubicBezTo>
                      <a:pt x="76" y="11"/>
                      <a:pt x="65" y="17"/>
                      <a:pt x="54" y="23"/>
                    </a:cubicBezTo>
                    <a:cubicBezTo>
                      <a:pt x="47" y="27"/>
                      <a:pt x="41" y="31"/>
                      <a:pt x="35" y="34"/>
                    </a:cubicBezTo>
                    <a:cubicBezTo>
                      <a:pt x="27" y="39"/>
                      <a:pt x="19" y="44"/>
                      <a:pt x="13" y="51"/>
                    </a:cubicBezTo>
                    <a:cubicBezTo>
                      <a:pt x="11" y="53"/>
                      <a:pt x="9" y="55"/>
                      <a:pt x="8" y="58"/>
                    </a:cubicBezTo>
                    <a:cubicBezTo>
                      <a:pt x="2" y="66"/>
                      <a:pt x="1" y="76"/>
                      <a:pt x="1" y="86"/>
                    </a:cubicBezTo>
                    <a:cubicBezTo>
                      <a:pt x="1" y="88"/>
                      <a:pt x="1" y="90"/>
                      <a:pt x="0" y="92"/>
                    </a:cubicBezTo>
                    <a:cubicBezTo>
                      <a:pt x="0" y="94"/>
                      <a:pt x="0" y="97"/>
                      <a:pt x="0" y="99"/>
                    </a:cubicBezTo>
                    <a:cubicBezTo>
                      <a:pt x="0" y="103"/>
                      <a:pt x="0" y="108"/>
                      <a:pt x="0" y="112"/>
                    </a:cubicBezTo>
                    <a:cubicBezTo>
                      <a:pt x="1" y="121"/>
                      <a:pt x="2" y="129"/>
                      <a:pt x="5" y="138"/>
                    </a:cubicBezTo>
                    <a:cubicBezTo>
                      <a:pt x="8" y="146"/>
                      <a:pt x="11" y="154"/>
                      <a:pt x="16" y="161"/>
                    </a:cubicBezTo>
                    <a:cubicBezTo>
                      <a:pt x="19" y="165"/>
                      <a:pt x="22" y="169"/>
                      <a:pt x="26" y="172"/>
                    </a:cubicBezTo>
                    <a:close/>
                  </a:path>
                </a:pathLst>
              </a:custGeom>
              <a:solidFill>
                <a:srgbClr val="80E3F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3" name="Freeform 130">
                <a:extLst>
                  <a:ext uri="{FF2B5EF4-FFF2-40B4-BE49-F238E27FC236}">
                    <a16:creationId xmlns="" xmlns:a16="http://schemas.microsoft.com/office/drawing/2014/main" id="{9AA266F8-5A9F-6981-E57E-A7CAC40DB2BF}"/>
                  </a:ext>
                </a:extLst>
              </p:cNvPr>
              <p:cNvSpPr>
                <a:spLocks/>
              </p:cNvSpPr>
              <p:nvPr/>
            </p:nvSpPr>
            <p:spPr bwMode="auto">
              <a:xfrm>
                <a:off x="2886076" y="5318125"/>
                <a:ext cx="771525" cy="1117600"/>
              </a:xfrm>
              <a:custGeom>
                <a:avLst/>
                <a:gdLst>
                  <a:gd name="T0" fmla="*/ 17 w 221"/>
                  <a:gd name="T1" fmla="*/ 0 h 320"/>
                  <a:gd name="T2" fmla="*/ 4 w 221"/>
                  <a:gd name="T3" fmla="*/ 42 h 320"/>
                  <a:gd name="T4" fmla="*/ 1 w 221"/>
                  <a:gd name="T5" fmla="*/ 77 h 320"/>
                  <a:gd name="T6" fmla="*/ 8 w 221"/>
                  <a:gd name="T7" fmla="*/ 108 h 320"/>
                  <a:gd name="T8" fmla="*/ 20 w 221"/>
                  <a:gd name="T9" fmla="*/ 163 h 320"/>
                  <a:gd name="T10" fmla="*/ 18 w 221"/>
                  <a:gd name="T11" fmla="*/ 261 h 320"/>
                  <a:gd name="T12" fmla="*/ 9 w 221"/>
                  <a:gd name="T13" fmla="*/ 283 h 320"/>
                  <a:gd name="T14" fmla="*/ 11 w 221"/>
                  <a:gd name="T15" fmla="*/ 298 h 320"/>
                  <a:gd name="T16" fmla="*/ 20 w 221"/>
                  <a:gd name="T17" fmla="*/ 308 h 320"/>
                  <a:gd name="T18" fmla="*/ 47 w 221"/>
                  <a:gd name="T19" fmla="*/ 315 h 320"/>
                  <a:gd name="T20" fmla="*/ 193 w 221"/>
                  <a:gd name="T21" fmla="*/ 306 h 320"/>
                  <a:gd name="T22" fmla="*/ 202 w 221"/>
                  <a:gd name="T23" fmla="*/ 302 h 320"/>
                  <a:gd name="T24" fmla="*/ 201 w 221"/>
                  <a:gd name="T25" fmla="*/ 293 h 320"/>
                  <a:gd name="T26" fmla="*/ 209 w 221"/>
                  <a:gd name="T27" fmla="*/ 293 h 320"/>
                  <a:gd name="T28" fmla="*/ 212 w 221"/>
                  <a:gd name="T29" fmla="*/ 292 h 320"/>
                  <a:gd name="T30" fmla="*/ 214 w 221"/>
                  <a:gd name="T31" fmla="*/ 289 h 320"/>
                  <a:gd name="T32" fmla="*/ 214 w 221"/>
                  <a:gd name="T33" fmla="*/ 288 h 320"/>
                  <a:gd name="T34" fmla="*/ 210 w 221"/>
                  <a:gd name="T35" fmla="*/ 283 h 320"/>
                  <a:gd name="T36" fmla="*/ 215 w 221"/>
                  <a:gd name="T37" fmla="*/ 282 h 320"/>
                  <a:gd name="T38" fmla="*/ 219 w 221"/>
                  <a:gd name="T39" fmla="*/ 280 h 320"/>
                  <a:gd name="T40" fmla="*/ 221 w 221"/>
                  <a:gd name="T41" fmla="*/ 275 h 320"/>
                  <a:gd name="T42" fmla="*/ 219 w 221"/>
                  <a:gd name="T43" fmla="*/ 272 h 320"/>
                  <a:gd name="T44" fmla="*/ 215 w 221"/>
                  <a:gd name="T45" fmla="*/ 271 h 320"/>
                  <a:gd name="T46" fmla="*/ 219 w 221"/>
                  <a:gd name="T47" fmla="*/ 267 h 320"/>
                  <a:gd name="T48" fmla="*/ 219 w 221"/>
                  <a:gd name="T49" fmla="*/ 263 h 320"/>
                  <a:gd name="T50" fmla="*/ 218 w 221"/>
                  <a:gd name="T51" fmla="*/ 261 h 320"/>
                  <a:gd name="T52" fmla="*/ 214 w 221"/>
                  <a:gd name="T53" fmla="*/ 259 h 320"/>
                  <a:gd name="T54" fmla="*/ 210 w 221"/>
                  <a:gd name="T55" fmla="*/ 259 h 320"/>
                  <a:gd name="T56" fmla="*/ 214 w 221"/>
                  <a:gd name="T57" fmla="*/ 252 h 320"/>
                  <a:gd name="T58" fmla="*/ 210 w 221"/>
                  <a:gd name="T59" fmla="*/ 248 h 320"/>
                  <a:gd name="T60" fmla="*/ 204 w 221"/>
                  <a:gd name="T61" fmla="*/ 247 h 320"/>
                  <a:gd name="T62" fmla="*/ 165 w 221"/>
                  <a:gd name="T63" fmla="*/ 245 h 320"/>
                  <a:gd name="T64" fmla="*/ 118 w 221"/>
                  <a:gd name="T65" fmla="*/ 237 h 320"/>
                  <a:gd name="T66" fmla="*/ 99 w 221"/>
                  <a:gd name="T67" fmla="*/ 229 h 320"/>
                  <a:gd name="T68" fmla="*/ 88 w 221"/>
                  <a:gd name="T69" fmla="*/ 213 h 320"/>
                  <a:gd name="T70" fmla="*/ 103 w 221"/>
                  <a:gd name="T71" fmla="*/ 81 h 320"/>
                  <a:gd name="T72" fmla="*/ 111 w 221"/>
                  <a:gd name="T73" fmla="*/ 52 h 320"/>
                  <a:gd name="T74" fmla="*/ 115 w 221"/>
                  <a:gd name="T75" fmla="*/ 22 h 320"/>
                  <a:gd name="T76" fmla="*/ 76 w 221"/>
                  <a:gd name="T77" fmla="*/ 17 h 320"/>
                  <a:gd name="T78" fmla="*/ 17 w 221"/>
                  <a:gd name="T79" fmla="*/ 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 h="320">
                    <a:moveTo>
                      <a:pt x="17" y="0"/>
                    </a:moveTo>
                    <a:cubicBezTo>
                      <a:pt x="11" y="13"/>
                      <a:pt x="6" y="27"/>
                      <a:pt x="4" y="42"/>
                    </a:cubicBezTo>
                    <a:cubicBezTo>
                      <a:pt x="1" y="53"/>
                      <a:pt x="0" y="66"/>
                      <a:pt x="1" y="77"/>
                    </a:cubicBezTo>
                    <a:cubicBezTo>
                      <a:pt x="2" y="88"/>
                      <a:pt x="5" y="98"/>
                      <a:pt x="8" y="108"/>
                    </a:cubicBezTo>
                    <a:cubicBezTo>
                      <a:pt x="13" y="126"/>
                      <a:pt x="17" y="145"/>
                      <a:pt x="20" y="163"/>
                    </a:cubicBezTo>
                    <a:cubicBezTo>
                      <a:pt x="26" y="196"/>
                      <a:pt x="30" y="230"/>
                      <a:pt x="18" y="261"/>
                    </a:cubicBezTo>
                    <a:cubicBezTo>
                      <a:pt x="15" y="268"/>
                      <a:pt x="11" y="275"/>
                      <a:pt x="9" y="283"/>
                    </a:cubicBezTo>
                    <a:cubicBezTo>
                      <a:pt x="8" y="288"/>
                      <a:pt x="8" y="293"/>
                      <a:pt x="11" y="298"/>
                    </a:cubicBezTo>
                    <a:cubicBezTo>
                      <a:pt x="12" y="303"/>
                      <a:pt x="16" y="306"/>
                      <a:pt x="20" y="308"/>
                    </a:cubicBezTo>
                    <a:cubicBezTo>
                      <a:pt x="28" y="313"/>
                      <a:pt x="38" y="314"/>
                      <a:pt x="47" y="315"/>
                    </a:cubicBezTo>
                    <a:cubicBezTo>
                      <a:pt x="96" y="320"/>
                      <a:pt x="144" y="313"/>
                      <a:pt x="193" y="306"/>
                    </a:cubicBezTo>
                    <a:cubicBezTo>
                      <a:pt x="196" y="305"/>
                      <a:pt x="200" y="305"/>
                      <a:pt x="202" y="302"/>
                    </a:cubicBezTo>
                    <a:cubicBezTo>
                      <a:pt x="205" y="299"/>
                      <a:pt x="204" y="294"/>
                      <a:pt x="201" y="293"/>
                    </a:cubicBezTo>
                    <a:cubicBezTo>
                      <a:pt x="204" y="294"/>
                      <a:pt x="207" y="294"/>
                      <a:pt x="209" y="293"/>
                    </a:cubicBezTo>
                    <a:cubicBezTo>
                      <a:pt x="210" y="293"/>
                      <a:pt x="212" y="292"/>
                      <a:pt x="212" y="292"/>
                    </a:cubicBezTo>
                    <a:cubicBezTo>
                      <a:pt x="213" y="291"/>
                      <a:pt x="214" y="290"/>
                      <a:pt x="214" y="289"/>
                    </a:cubicBezTo>
                    <a:cubicBezTo>
                      <a:pt x="214" y="289"/>
                      <a:pt x="214" y="288"/>
                      <a:pt x="214" y="288"/>
                    </a:cubicBezTo>
                    <a:cubicBezTo>
                      <a:pt x="214" y="286"/>
                      <a:pt x="212" y="284"/>
                      <a:pt x="210" y="283"/>
                    </a:cubicBezTo>
                    <a:cubicBezTo>
                      <a:pt x="212" y="284"/>
                      <a:pt x="213" y="283"/>
                      <a:pt x="215" y="282"/>
                    </a:cubicBezTo>
                    <a:cubicBezTo>
                      <a:pt x="217" y="282"/>
                      <a:pt x="218" y="281"/>
                      <a:pt x="219" y="280"/>
                    </a:cubicBezTo>
                    <a:cubicBezTo>
                      <a:pt x="221" y="279"/>
                      <a:pt x="221" y="277"/>
                      <a:pt x="221" y="275"/>
                    </a:cubicBezTo>
                    <a:cubicBezTo>
                      <a:pt x="221" y="274"/>
                      <a:pt x="220" y="273"/>
                      <a:pt x="219" y="272"/>
                    </a:cubicBezTo>
                    <a:cubicBezTo>
                      <a:pt x="218" y="272"/>
                      <a:pt x="217" y="271"/>
                      <a:pt x="215" y="271"/>
                    </a:cubicBezTo>
                    <a:cubicBezTo>
                      <a:pt x="217" y="271"/>
                      <a:pt x="219" y="269"/>
                      <a:pt x="219" y="267"/>
                    </a:cubicBezTo>
                    <a:cubicBezTo>
                      <a:pt x="220" y="265"/>
                      <a:pt x="219" y="264"/>
                      <a:pt x="219" y="263"/>
                    </a:cubicBezTo>
                    <a:cubicBezTo>
                      <a:pt x="218" y="262"/>
                      <a:pt x="218" y="262"/>
                      <a:pt x="218" y="261"/>
                    </a:cubicBezTo>
                    <a:cubicBezTo>
                      <a:pt x="217" y="260"/>
                      <a:pt x="215" y="260"/>
                      <a:pt x="214" y="259"/>
                    </a:cubicBezTo>
                    <a:cubicBezTo>
                      <a:pt x="213" y="259"/>
                      <a:pt x="211" y="259"/>
                      <a:pt x="210" y="259"/>
                    </a:cubicBezTo>
                    <a:cubicBezTo>
                      <a:pt x="213" y="258"/>
                      <a:pt x="214" y="255"/>
                      <a:pt x="214" y="252"/>
                    </a:cubicBezTo>
                    <a:cubicBezTo>
                      <a:pt x="213" y="250"/>
                      <a:pt x="212" y="249"/>
                      <a:pt x="210" y="248"/>
                    </a:cubicBezTo>
                    <a:cubicBezTo>
                      <a:pt x="208" y="247"/>
                      <a:pt x="206" y="247"/>
                      <a:pt x="204" y="247"/>
                    </a:cubicBezTo>
                    <a:cubicBezTo>
                      <a:pt x="191" y="246"/>
                      <a:pt x="178" y="247"/>
                      <a:pt x="165" y="245"/>
                    </a:cubicBezTo>
                    <a:cubicBezTo>
                      <a:pt x="149" y="242"/>
                      <a:pt x="134" y="241"/>
                      <a:pt x="118" y="237"/>
                    </a:cubicBezTo>
                    <a:cubicBezTo>
                      <a:pt x="112" y="235"/>
                      <a:pt x="105" y="233"/>
                      <a:pt x="99" y="229"/>
                    </a:cubicBezTo>
                    <a:cubicBezTo>
                      <a:pt x="94" y="225"/>
                      <a:pt x="89" y="220"/>
                      <a:pt x="88" y="213"/>
                    </a:cubicBezTo>
                    <a:cubicBezTo>
                      <a:pt x="81" y="168"/>
                      <a:pt x="90" y="124"/>
                      <a:pt x="103" y="81"/>
                    </a:cubicBezTo>
                    <a:cubicBezTo>
                      <a:pt x="106" y="71"/>
                      <a:pt x="109" y="61"/>
                      <a:pt x="111" y="52"/>
                    </a:cubicBezTo>
                    <a:cubicBezTo>
                      <a:pt x="113" y="42"/>
                      <a:pt x="115" y="32"/>
                      <a:pt x="115" y="22"/>
                    </a:cubicBezTo>
                    <a:cubicBezTo>
                      <a:pt x="102" y="21"/>
                      <a:pt x="89" y="19"/>
                      <a:pt x="76" y="17"/>
                    </a:cubicBezTo>
                    <a:cubicBezTo>
                      <a:pt x="56" y="14"/>
                      <a:pt x="34" y="11"/>
                      <a:pt x="17" y="0"/>
                    </a:cubicBezTo>
                    <a:close/>
                  </a:path>
                </a:pathLst>
              </a:custGeom>
              <a:solidFill>
                <a:srgbClr val="FDC9B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4" name="Freeform 131">
                <a:extLst>
                  <a:ext uri="{FF2B5EF4-FFF2-40B4-BE49-F238E27FC236}">
                    <a16:creationId xmlns="" xmlns:a16="http://schemas.microsoft.com/office/drawing/2014/main" id="{46154FE7-72F7-F0AE-439A-71822B73DD31}"/>
                  </a:ext>
                </a:extLst>
              </p:cNvPr>
              <p:cNvSpPr>
                <a:spLocks/>
              </p:cNvSpPr>
              <p:nvPr/>
            </p:nvSpPr>
            <p:spPr bwMode="auto">
              <a:xfrm>
                <a:off x="3295651" y="6145213"/>
                <a:ext cx="254000" cy="317500"/>
              </a:xfrm>
              <a:custGeom>
                <a:avLst/>
                <a:gdLst>
                  <a:gd name="T0" fmla="*/ 9 w 73"/>
                  <a:gd name="T1" fmla="*/ 1 h 91"/>
                  <a:gd name="T2" fmla="*/ 13 w 73"/>
                  <a:gd name="T3" fmla="*/ 1 h 91"/>
                  <a:gd name="T4" fmla="*/ 17 w 73"/>
                  <a:gd name="T5" fmla="*/ 4 h 91"/>
                  <a:gd name="T6" fmla="*/ 22 w 73"/>
                  <a:gd name="T7" fmla="*/ 19 h 91"/>
                  <a:gd name="T8" fmla="*/ 19 w 73"/>
                  <a:gd name="T9" fmla="*/ 32 h 91"/>
                  <a:gd name="T10" fmla="*/ 0 w 73"/>
                  <a:gd name="T11" fmla="*/ 90 h 91"/>
                  <a:gd name="T12" fmla="*/ 9 w 73"/>
                  <a:gd name="T13" fmla="*/ 90 h 91"/>
                  <a:gd name="T14" fmla="*/ 31 w 73"/>
                  <a:gd name="T15" fmla="*/ 89 h 91"/>
                  <a:gd name="T16" fmla="*/ 36 w 73"/>
                  <a:gd name="T17" fmla="*/ 89 h 91"/>
                  <a:gd name="T18" fmla="*/ 54 w 73"/>
                  <a:gd name="T19" fmla="*/ 85 h 91"/>
                  <a:gd name="T20" fmla="*/ 71 w 73"/>
                  <a:gd name="T21" fmla="*/ 80 h 91"/>
                  <a:gd name="T22" fmla="*/ 73 w 73"/>
                  <a:gd name="T23" fmla="*/ 63 h 91"/>
                  <a:gd name="T24" fmla="*/ 73 w 73"/>
                  <a:gd name="T25" fmla="*/ 56 h 91"/>
                  <a:gd name="T26" fmla="*/ 72 w 73"/>
                  <a:gd name="T27" fmla="*/ 49 h 91"/>
                  <a:gd name="T28" fmla="*/ 64 w 73"/>
                  <a:gd name="T29" fmla="*/ 15 h 91"/>
                  <a:gd name="T30" fmla="*/ 60 w 73"/>
                  <a:gd name="T31" fmla="*/ 8 h 91"/>
                  <a:gd name="T32" fmla="*/ 52 w 73"/>
                  <a:gd name="T33" fmla="*/ 5 h 91"/>
                  <a:gd name="T34" fmla="*/ 14 w 73"/>
                  <a:gd name="T35" fmla="*/ 0 h 91"/>
                  <a:gd name="T36" fmla="*/ 9 w 73"/>
                  <a:gd name="T37" fmla="*/ 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3" h="91">
                    <a:moveTo>
                      <a:pt x="9" y="1"/>
                    </a:moveTo>
                    <a:cubicBezTo>
                      <a:pt x="10" y="0"/>
                      <a:pt x="12" y="0"/>
                      <a:pt x="13" y="1"/>
                    </a:cubicBezTo>
                    <a:cubicBezTo>
                      <a:pt x="15" y="2"/>
                      <a:pt x="16" y="3"/>
                      <a:pt x="17" y="4"/>
                    </a:cubicBezTo>
                    <a:cubicBezTo>
                      <a:pt x="20" y="9"/>
                      <a:pt x="22" y="14"/>
                      <a:pt x="22" y="19"/>
                    </a:cubicBezTo>
                    <a:cubicBezTo>
                      <a:pt x="22" y="24"/>
                      <a:pt x="20" y="28"/>
                      <a:pt x="19" y="32"/>
                    </a:cubicBezTo>
                    <a:cubicBezTo>
                      <a:pt x="12" y="51"/>
                      <a:pt x="1" y="69"/>
                      <a:pt x="0" y="90"/>
                    </a:cubicBezTo>
                    <a:cubicBezTo>
                      <a:pt x="3" y="90"/>
                      <a:pt x="6" y="91"/>
                      <a:pt x="9" y="90"/>
                    </a:cubicBezTo>
                    <a:cubicBezTo>
                      <a:pt x="16" y="90"/>
                      <a:pt x="23" y="90"/>
                      <a:pt x="31" y="89"/>
                    </a:cubicBezTo>
                    <a:cubicBezTo>
                      <a:pt x="32" y="89"/>
                      <a:pt x="34" y="89"/>
                      <a:pt x="36" y="89"/>
                    </a:cubicBezTo>
                    <a:cubicBezTo>
                      <a:pt x="42" y="88"/>
                      <a:pt x="48" y="87"/>
                      <a:pt x="54" y="85"/>
                    </a:cubicBezTo>
                    <a:cubicBezTo>
                      <a:pt x="60" y="83"/>
                      <a:pt x="66" y="82"/>
                      <a:pt x="71" y="80"/>
                    </a:cubicBezTo>
                    <a:cubicBezTo>
                      <a:pt x="72" y="75"/>
                      <a:pt x="73" y="69"/>
                      <a:pt x="73" y="63"/>
                    </a:cubicBezTo>
                    <a:cubicBezTo>
                      <a:pt x="73" y="61"/>
                      <a:pt x="73" y="58"/>
                      <a:pt x="73" y="56"/>
                    </a:cubicBezTo>
                    <a:cubicBezTo>
                      <a:pt x="73" y="54"/>
                      <a:pt x="73" y="51"/>
                      <a:pt x="72" y="49"/>
                    </a:cubicBezTo>
                    <a:cubicBezTo>
                      <a:pt x="70" y="37"/>
                      <a:pt x="68" y="26"/>
                      <a:pt x="64" y="15"/>
                    </a:cubicBezTo>
                    <a:cubicBezTo>
                      <a:pt x="63" y="12"/>
                      <a:pt x="62" y="9"/>
                      <a:pt x="60" y="8"/>
                    </a:cubicBezTo>
                    <a:cubicBezTo>
                      <a:pt x="58" y="6"/>
                      <a:pt x="55" y="6"/>
                      <a:pt x="52" y="5"/>
                    </a:cubicBezTo>
                    <a:cubicBezTo>
                      <a:pt x="40" y="4"/>
                      <a:pt x="27" y="2"/>
                      <a:pt x="14" y="0"/>
                    </a:cubicBezTo>
                    <a:cubicBezTo>
                      <a:pt x="12" y="0"/>
                      <a:pt x="10" y="0"/>
                      <a:pt x="9" y="1"/>
                    </a:cubicBezTo>
                    <a:close/>
                  </a:path>
                </a:pathLst>
              </a:custGeom>
              <a:solidFill>
                <a:srgbClr val="0757B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5" name="Freeform 132">
                <a:extLst>
                  <a:ext uri="{FF2B5EF4-FFF2-40B4-BE49-F238E27FC236}">
                    <a16:creationId xmlns="" xmlns:a16="http://schemas.microsoft.com/office/drawing/2014/main" id="{708AAE7F-83EC-9E8C-8DEB-522FAD2C04A6}"/>
                  </a:ext>
                </a:extLst>
              </p:cNvPr>
              <p:cNvSpPr>
                <a:spLocks/>
              </p:cNvSpPr>
              <p:nvPr/>
            </p:nvSpPr>
            <p:spPr bwMode="auto">
              <a:xfrm>
                <a:off x="2335213" y="3133725"/>
                <a:ext cx="439738" cy="1468438"/>
              </a:xfrm>
              <a:custGeom>
                <a:avLst/>
                <a:gdLst>
                  <a:gd name="T0" fmla="*/ 3 w 126"/>
                  <a:gd name="T1" fmla="*/ 19 h 421"/>
                  <a:gd name="T2" fmla="*/ 40 w 126"/>
                  <a:gd name="T3" fmla="*/ 227 h 421"/>
                  <a:gd name="T4" fmla="*/ 46 w 126"/>
                  <a:gd name="T5" fmla="*/ 280 h 421"/>
                  <a:gd name="T6" fmla="*/ 52 w 126"/>
                  <a:gd name="T7" fmla="*/ 340 h 421"/>
                  <a:gd name="T8" fmla="*/ 85 w 126"/>
                  <a:gd name="T9" fmla="*/ 412 h 421"/>
                  <a:gd name="T10" fmla="*/ 91 w 126"/>
                  <a:gd name="T11" fmla="*/ 416 h 421"/>
                  <a:gd name="T12" fmla="*/ 95 w 126"/>
                  <a:gd name="T13" fmla="*/ 411 h 421"/>
                  <a:gd name="T14" fmla="*/ 104 w 126"/>
                  <a:gd name="T15" fmla="*/ 417 h 421"/>
                  <a:gd name="T16" fmla="*/ 110 w 126"/>
                  <a:gd name="T17" fmla="*/ 421 h 421"/>
                  <a:gd name="T18" fmla="*/ 114 w 126"/>
                  <a:gd name="T19" fmla="*/ 420 h 421"/>
                  <a:gd name="T20" fmla="*/ 119 w 126"/>
                  <a:gd name="T21" fmla="*/ 419 h 421"/>
                  <a:gd name="T22" fmla="*/ 124 w 126"/>
                  <a:gd name="T23" fmla="*/ 415 h 421"/>
                  <a:gd name="T24" fmla="*/ 126 w 126"/>
                  <a:gd name="T25" fmla="*/ 411 h 421"/>
                  <a:gd name="T26" fmla="*/ 126 w 126"/>
                  <a:gd name="T27" fmla="*/ 409 h 421"/>
                  <a:gd name="T28" fmla="*/ 123 w 126"/>
                  <a:gd name="T29" fmla="*/ 398 h 421"/>
                  <a:gd name="T30" fmla="*/ 116 w 126"/>
                  <a:gd name="T31" fmla="*/ 315 h 421"/>
                  <a:gd name="T32" fmla="*/ 108 w 126"/>
                  <a:gd name="T33" fmla="*/ 256 h 421"/>
                  <a:gd name="T34" fmla="*/ 75 w 126"/>
                  <a:gd name="T35" fmla="*/ 173 h 421"/>
                  <a:gd name="T36" fmla="*/ 56 w 126"/>
                  <a:gd name="T37" fmla="*/ 38 h 421"/>
                  <a:gd name="T38" fmla="*/ 48 w 126"/>
                  <a:gd name="T39" fmla="*/ 14 h 421"/>
                  <a:gd name="T40" fmla="*/ 27 w 126"/>
                  <a:gd name="T41" fmla="*/ 1 h 421"/>
                  <a:gd name="T42" fmla="*/ 3 w 126"/>
                  <a:gd name="T43" fmla="*/ 19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6" h="421">
                    <a:moveTo>
                      <a:pt x="3" y="19"/>
                    </a:moveTo>
                    <a:cubicBezTo>
                      <a:pt x="0" y="90"/>
                      <a:pt x="29" y="157"/>
                      <a:pt x="40" y="227"/>
                    </a:cubicBezTo>
                    <a:cubicBezTo>
                      <a:pt x="43" y="245"/>
                      <a:pt x="44" y="262"/>
                      <a:pt x="46" y="280"/>
                    </a:cubicBezTo>
                    <a:cubicBezTo>
                      <a:pt x="48" y="300"/>
                      <a:pt x="49" y="320"/>
                      <a:pt x="52" y="340"/>
                    </a:cubicBezTo>
                    <a:cubicBezTo>
                      <a:pt x="57" y="367"/>
                      <a:pt x="66" y="394"/>
                      <a:pt x="85" y="412"/>
                    </a:cubicBezTo>
                    <a:cubicBezTo>
                      <a:pt x="87" y="414"/>
                      <a:pt x="89" y="416"/>
                      <a:pt x="91" y="416"/>
                    </a:cubicBezTo>
                    <a:cubicBezTo>
                      <a:pt x="94" y="416"/>
                      <a:pt x="96" y="413"/>
                      <a:pt x="95" y="411"/>
                    </a:cubicBezTo>
                    <a:cubicBezTo>
                      <a:pt x="98" y="413"/>
                      <a:pt x="101" y="415"/>
                      <a:pt x="104" y="417"/>
                    </a:cubicBezTo>
                    <a:cubicBezTo>
                      <a:pt x="106" y="419"/>
                      <a:pt x="108" y="420"/>
                      <a:pt x="110" y="421"/>
                    </a:cubicBezTo>
                    <a:cubicBezTo>
                      <a:pt x="111" y="421"/>
                      <a:pt x="113" y="420"/>
                      <a:pt x="114" y="420"/>
                    </a:cubicBezTo>
                    <a:cubicBezTo>
                      <a:pt x="116" y="420"/>
                      <a:pt x="118" y="420"/>
                      <a:pt x="119" y="419"/>
                    </a:cubicBezTo>
                    <a:cubicBezTo>
                      <a:pt x="121" y="418"/>
                      <a:pt x="123" y="416"/>
                      <a:pt x="124" y="415"/>
                    </a:cubicBezTo>
                    <a:cubicBezTo>
                      <a:pt x="125" y="414"/>
                      <a:pt x="126" y="413"/>
                      <a:pt x="126" y="411"/>
                    </a:cubicBezTo>
                    <a:cubicBezTo>
                      <a:pt x="126" y="410"/>
                      <a:pt x="126" y="410"/>
                      <a:pt x="126" y="409"/>
                    </a:cubicBezTo>
                    <a:cubicBezTo>
                      <a:pt x="125" y="405"/>
                      <a:pt x="124" y="401"/>
                      <a:pt x="123" y="398"/>
                    </a:cubicBezTo>
                    <a:cubicBezTo>
                      <a:pt x="113" y="372"/>
                      <a:pt x="119" y="343"/>
                      <a:pt x="116" y="315"/>
                    </a:cubicBezTo>
                    <a:cubicBezTo>
                      <a:pt x="115" y="296"/>
                      <a:pt x="113" y="276"/>
                      <a:pt x="108" y="256"/>
                    </a:cubicBezTo>
                    <a:cubicBezTo>
                      <a:pt x="100" y="227"/>
                      <a:pt x="84" y="201"/>
                      <a:pt x="75" y="173"/>
                    </a:cubicBezTo>
                    <a:cubicBezTo>
                      <a:pt x="61" y="130"/>
                      <a:pt x="62" y="83"/>
                      <a:pt x="56" y="38"/>
                    </a:cubicBezTo>
                    <a:cubicBezTo>
                      <a:pt x="54" y="30"/>
                      <a:pt x="53" y="21"/>
                      <a:pt x="48" y="14"/>
                    </a:cubicBezTo>
                    <a:cubicBezTo>
                      <a:pt x="44" y="6"/>
                      <a:pt x="36" y="0"/>
                      <a:pt x="27" y="1"/>
                    </a:cubicBezTo>
                    <a:cubicBezTo>
                      <a:pt x="17" y="2"/>
                      <a:pt x="10" y="12"/>
                      <a:pt x="3" y="19"/>
                    </a:cubicBezTo>
                    <a:close/>
                  </a:path>
                </a:pathLst>
              </a:custGeom>
              <a:solidFill>
                <a:srgbClr val="FDC9B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6" name="Freeform 133">
                <a:extLst>
                  <a:ext uri="{FF2B5EF4-FFF2-40B4-BE49-F238E27FC236}">
                    <a16:creationId xmlns="" xmlns:a16="http://schemas.microsoft.com/office/drawing/2014/main" id="{F652FEA8-EE78-92D0-3B93-82D811AA30AA}"/>
                  </a:ext>
                </a:extLst>
              </p:cNvPr>
              <p:cNvSpPr>
                <a:spLocks/>
              </p:cNvSpPr>
              <p:nvPr/>
            </p:nvSpPr>
            <p:spPr bwMode="auto">
              <a:xfrm>
                <a:off x="2268538" y="2686050"/>
                <a:ext cx="215900" cy="566738"/>
              </a:xfrm>
              <a:custGeom>
                <a:avLst/>
                <a:gdLst>
                  <a:gd name="T0" fmla="*/ 1 w 62"/>
                  <a:gd name="T1" fmla="*/ 49 h 162"/>
                  <a:gd name="T2" fmla="*/ 1 w 62"/>
                  <a:gd name="T3" fmla="*/ 63 h 162"/>
                  <a:gd name="T4" fmla="*/ 12 w 62"/>
                  <a:gd name="T5" fmla="*/ 154 h 162"/>
                  <a:gd name="T6" fmla="*/ 62 w 62"/>
                  <a:gd name="T7" fmla="*/ 162 h 162"/>
                  <a:gd name="T8" fmla="*/ 40 w 62"/>
                  <a:gd name="T9" fmla="*/ 80 h 162"/>
                  <a:gd name="T10" fmla="*/ 11 w 62"/>
                  <a:gd name="T11" fmla="*/ 0 h 162"/>
                  <a:gd name="T12" fmla="*/ 1 w 62"/>
                  <a:gd name="T13" fmla="*/ 49 h 162"/>
                </a:gdLst>
                <a:ahLst/>
                <a:cxnLst>
                  <a:cxn ang="0">
                    <a:pos x="T0" y="T1"/>
                  </a:cxn>
                  <a:cxn ang="0">
                    <a:pos x="T2" y="T3"/>
                  </a:cxn>
                  <a:cxn ang="0">
                    <a:pos x="T4" y="T5"/>
                  </a:cxn>
                  <a:cxn ang="0">
                    <a:pos x="T6" y="T7"/>
                  </a:cxn>
                  <a:cxn ang="0">
                    <a:pos x="T8" y="T9"/>
                  </a:cxn>
                  <a:cxn ang="0">
                    <a:pos x="T10" y="T11"/>
                  </a:cxn>
                  <a:cxn ang="0">
                    <a:pos x="T12" y="T13"/>
                  </a:cxn>
                </a:cxnLst>
                <a:rect l="0" t="0" r="r" b="b"/>
                <a:pathLst>
                  <a:path w="62" h="162">
                    <a:moveTo>
                      <a:pt x="1" y="49"/>
                    </a:moveTo>
                    <a:cubicBezTo>
                      <a:pt x="0" y="53"/>
                      <a:pt x="1" y="58"/>
                      <a:pt x="1" y="63"/>
                    </a:cubicBezTo>
                    <a:cubicBezTo>
                      <a:pt x="4" y="93"/>
                      <a:pt x="13" y="124"/>
                      <a:pt x="12" y="154"/>
                    </a:cubicBezTo>
                    <a:cubicBezTo>
                      <a:pt x="29" y="156"/>
                      <a:pt x="45" y="158"/>
                      <a:pt x="62" y="162"/>
                    </a:cubicBezTo>
                    <a:cubicBezTo>
                      <a:pt x="60" y="133"/>
                      <a:pt x="50" y="106"/>
                      <a:pt x="40" y="80"/>
                    </a:cubicBezTo>
                    <a:cubicBezTo>
                      <a:pt x="29" y="54"/>
                      <a:pt x="18" y="28"/>
                      <a:pt x="11" y="0"/>
                    </a:cubicBezTo>
                    <a:cubicBezTo>
                      <a:pt x="6" y="16"/>
                      <a:pt x="1" y="32"/>
                      <a:pt x="1" y="49"/>
                    </a:cubicBezTo>
                    <a:close/>
                  </a:path>
                </a:pathLst>
              </a:custGeom>
              <a:solidFill>
                <a:srgbClr val="7CDDE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7" name="Freeform 134">
                <a:extLst>
                  <a:ext uri="{FF2B5EF4-FFF2-40B4-BE49-F238E27FC236}">
                    <a16:creationId xmlns="" xmlns:a16="http://schemas.microsoft.com/office/drawing/2014/main" id="{E5763A52-E148-FAAC-C69D-66BFD3CB97D9}"/>
                  </a:ext>
                </a:extLst>
              </p:cNvPr>
              <p:cNvSpPr>
                <a:spLocks/>
              </p:cNvSpPr>
              <p:nvPr/>
            </p:nvSpPr>
            <p:spPr bwMode="auto">
              <a:xfrm>
                <a:off x="2268538" y="2438400"/>
                <a:ext cx="558800" cy="2705100"/>
              </a:xfrm>
              <a:custGeom>
                <a:avLst/>
                <a:gdLst>
                  <a:gd name="T0" fmla="*/ 147 w 160"/>
                  <a:gd name="T1" fmla="*/ 661 h 775"/>
                  <a:gd name="T2" fmla="*/ 117 w 160"/>
                  <a:gd name="T3" fmla="*/ 453 h 775"/>
                  <a:gd name="T4" fmla="*/ 97 w 160"/>
                  <a:gd name="T5" fmla="*/ 69 h 775"/>
                  <a:gd name="T6" fmla="*/ 95 w 160"/>
                  <a:gd name="T7" fmla="*/ 69 h 775"/>
                  <a:gd name="T8" fmla="*/ 81 w 160"/>
                  <a:gd name="T9" fmla="*/ 58 h 775"/>
                  <a:gd name="T10" fmla="*/ 71 w 160"/>
                  <a:gd name="T11" fmla="*/ 42 h 775"/>
                  <a:gd name="T12" fmla="*/ 73 w 160"/>
                  <a:gd name="T13" fmla="*/ 23 h 775"/>
                  <a:gd name="T14" fmla="*/ 99 w 160"/>
                  <a:gd name="T15" fmla="*/ 5 h 775"/>
                  <a:gd name="T16" fmla="*/ 107 w 160"/>
                  <a:gd name="T17" fmla="*/ 0 h 775"/>
                  <a:gd name="T18" fmla="*/ 86 w 160"/>
                  <a:gd name="T19" fmla="*/ 3 h 775"/>
                  <a:gd name="T20" fmla="*/ 13 w 160"/>
                  <a:gd name="T21" fmla="*/ 58 h 775"/>
                  <a:gd name="T22" fmla="*/ 22 w 160"/>
                  <a:gd name="T23" fmla="*/ 156 h 775"/>
                  <a:gd name="T24" fmla="*/ 56 w 160"/>
                  <a:gd name="T25" fmla="*/ 231 h 775"/>
                  <a:gd name="T26" fmla="*/ 68 w 160"/>
                  <a:gd name="T27" fmla="*/ 310 h 775"/>
                  <a:gd name="T28" fmla="*/ 90 w 160"/>
                  <a:gd name="T29" fmla="*/ 476 h 775"/>
                  <a:gd name="T30" fmla="*/ 100 w 160"/>
                  <a:gd name="T31" fmla="*/ 515 h 775"/>
                  <a:gd name="T32" fmla="*/ 106 w 160"/>
                  <a:gd name="T33" fmla="*/ 557 h 775"/>
                  <a:gd name="T34" fmla="*/ 113 w 160"/>
                  <a:gd name="T35" fmla="*/ 645 h 775"/>
                  <a:gd name="T36" fmla="*/ 110 w 160"/>
                  <a:gd name="T37" fmla="*/ 728 h 775"/>
                  <a:gd name="T38" fmla="*/ 160 w 160"/>
                  <a:gd name="T39" fmla="*/ 775 h 775"/>
                  <a:gd name="T40" fmla="*/ 156 w 160"/>
                  <a:gd name="T41" fmla="*/ 728 h 775"/>
                  <a:gd name="T42" fmla="*/ 147 w 160"/>
                  <a:gd name="T43" fmla="*/ 661 h 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0" h="775">
                    <a:moveTo>
                      <a:pt x="147" y="661"/>
                    </a:moveTo>
                    <a:cubicBezTo>
                      <a:pt x="141" y="592"/>
                      <a:pt x="130" y="521"/>
                      <a:pt x="117" y="453"/>
                    </a:cubicBezTo>
                    <a:cubicBezTo>
                      <a:pt x="92" y="327"/>
                      <a:pt x="94" y="198"/>
                      <a:pt x="97" y="69"/>
                    </a:cubicBezTo>
                    <a:cubicBezTo>
                      <a:pt x="97" y="69"/>
                      <a:pt x="96" y="69"/>
                      <a:pt x="95" y="69"/>
                    </a:cubicBezTo>
                    <a:cubicBezTo>
                      <a:pt x="89" y="67"/>
                      <a:pt x="85" y="63"/>
                      <a:pt x="81" y="58"/>
                    </a:cubicBezTo>
                    <a:cubicBezTo>
                      <a:pt x="77" y="53"/>
                      <a:pt x="73" y="48"/>
                      <a:pt x="71" y="42"/>
                    </a:cubicBezTo>
                    <a:cubicBezTo>
                      <a:pt x="70" y="35"/>
                      <a:pt x="70" y="28"/>
                      <a:pt x="73" y="23"/>
                    </a:cubicBezTo>
                    <a:cubicBezTo>
                      <a:pt x="78" y="13"/>
                      <a:pt x="89" y="10"/>
                      <a:pt x="99" y="5"/>
                    </a:cubicBezTo>
                    <a:cubicBezTo>
                      <a:pt x="102" y="3"/>
                      <a:pt x="104" y="2"/>
                      <a:pt x="107" y="0"/>
                    </a:cubicBezTo>
                    <a:cubicBezTo>
                      <a:pt x="100" y="1"/>
                      <a:pt x="93" y="2"/>
                      <a:pt x="86" y="3"/>
                    </a:cubicBezTo>
                    <a:cubicBezTo>
                      <a:pt x="55" y="10"/>
                      <a:pt x="25" y="29"/>
                      <a:pt x="13" y="58"/>
                    </a:cubicBezTo>
                    <a:cubicBezTo>
                      <a:pt x="0" y="89"/>
                      <a:pt x="8" y="125"/>
                      <a:pt x="22" y="156"/>
                    </a:cubicBezTo>
                    <a:cubicBezTo>
                      <a:pt x="33" y="181"/>
                      <a:pt x="47" y="205"/>
                      <a:pt x="56" y="231"/>
                    </a:cubicBezTo>
                    <a:cubicBezTo>
                      <a:pt x="64" y="256"/>
                      <a:pt x="65" y="284"/>
                      <a:pt x="68" y="310"/>
                    </a:cubicBezTo>
                    <a:cubicBezTo>
                      <a:pt x="73" y="366"/>
                      <a:pt x="77" y="422"/>
                      <a:pt x="90" y="476"/>
                    </a:cubicBezTo>
                    <a:cubicBezTo>
                      <a:pt x="93" y="489"/>
                      <a:pt x="99" y="502"/>
                      <a:pt x="100" y="515"/>
                    </a:cubicBezTo>
                    <a:cubicBezTo>
                      <a:pt x="101" y="529"/>
                      <a:pt x="104" y="543"/>
                      <a:pt x="106" y="557"/>
                    </a:cubicBezTo>
                    <a:cubicBezTo>
                      <a:pt x="110" y="586"/>
                      <a:pt x="112" y="615"/>
                      <a:pt x="113" y="645"/>
                    </a:cubicBezTo>
                    <a:cubicBezTo>
                      <a:pt x="113" y="673"/>
                      <a:pt x="112" y="700"/>
                      <a:pt x="110" y="728"/>
                    </a:cubicBezTo>
                    <a:cubicBezTo>
                      <a:pt x="121" y="748"/>
                      <a:pt x="139" y="765"/>
                      <a:pt x="160" y="775"/>
                    </a:cubicBezTo>
                    <a:cubicBezTo>
                      <a:pt x="160" y="775"/>
                      <a:pt x="158" y="735"/>
                      <a:pt x="156" y="728"/>
                    </a:cubicBezTo>
                    <a:cubicBezTo>
                      <a:pt x="155" y="722"/>
                      <a:pt x="148" y="670"/>
                      <a:pt x="147" y="661"/>
                    </a:cubicBezTo>
                    <a:close/>
                  </a:path>
                </a:pathLst>
              </a:custGeom>
              <a:solidFill>
                <a:srgbClr val="81E7F7"/>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8" name="Freeform 135">
                <a:extLst>
                  <a:ext uri="{FF2B5EF4-FFF2-40B4-BE49-F238E27FC236}">
                    <a16:creationId xmlns="" xmlns:a16="http://schemas.microsoft.com/office/drawing/2014/main" id="{E2292C94-AD84-83D5-9A22-428B550AD007}"/>
                  </a:ext>
                </a:extLst>
              </p:cNvPr>
              <p:cNvSpPr>
                <a:spLocks/>
              </p:cNvSpPr>
              <p:nvPr/>
            </p:nvSpPr>
            <p:spPr bwMode="auto">
              <a:xfrm>
                <a:off x="2589213" y="2508250"/>
                <a:ext cx="1047750" cy="2914650"/>
              </a:xfrm>
              <a:custGeom>
                <a:avLst/>
                <a:gdLst>
                  <a:gd name="T0" fmla="*/ 288 w 300"/>
                  <a:gd name="T1" fmla="*/ 696 h 835"/>
                  <a:gd name="T2" fmla="*/ 262 w 300"/>
                  <a:gd name="T3" fmla="*/ 569 h 835"/>
                  <a:gd name="T4" fmla="*/ 254 w 300"/>
                  <a:gd name="T5" fmla="*/ 536 h 835"/>
                  <a:gd name="T6" fmla="*/ 236 w 300"/>
                  <a:gd name="T7" fmla="*/ 372 h 835"/>
                  <a:gd name="T8" fmla="*/ 251 w 300"/>
                  <a:gd name="T9" fmla="*/ 299 h 835"/>
                  <a:gd name="T10" fmla="*/ 263 w 300"/>
                  <a:gd name="T11" fmla="*/ 225 h 835"/>
                  <a:gd name="T12" fmla="*/ 262 w 300"/>
                  <a:gd name="T13" fmla="*/ 143 h 835"/>
                  <a:gd name="T14" fmla="*/ 262 w 300"/>
                  <a:gd name="T15" fmla="*/ 102 h 835"/>
                  <a:gd name="T16" fmla="*/ 248 w 300"/>
                  <a:gd name="T17" fmla="*/ 72 h 835"/>
                  <a:gd name="T18" fmla="*/ 197 w 300"/>
                  <a:gd name="T19" fmla="*/ 23 h 835"/>
                  <a:gd name="T20" fmla="*/ 187 w 300"/>
                  <a:gd name="T21" fmla="*/ 17 h 835"/>
                  <a:gd name="T22" fmla="*/ 147 w 300"/>
                  <a:gd name="T23" fmla="*/ 0 h 835"/>
                  <a:gd name="T24" fmla="*/ 146 w 300"/>
                  <a:gd name="T25" fmla="*/ 5 h 835"/>
                  <a:gd name="T26" fmla="*/ 133 w 300"/>
                  <a:gd name="T27" fmla="*/ 9 h 835"/>
                  <a:gd name="T28" fmla="*/ 30 w 300"/>
                  <a:gd name="T29" fmla="*/ 42 h 835"/>
                  <a:gd name="T30" fmla="*/ 5 w 300"/>
                  <a:gd name="T31" fmla="*/ 49 h 835"/>
                  <a:gd name="T32" fmla="*/ 25 w 300"/>
                  <a:gd name="T33" fmla="*/ 433 h 835"/>
                  <a:gd name="T34" fmla="*/ 55 w 300"/>
                  <a:gd name="T35" fmla="*/ 641 h 835"/>
                  <a:gd name="T36" fmla="*/ 64 w 300"/>
                  <a:gd name="T37" fmla="*/ 708 h 835"/>
                  <a:gd name="T38" fmla="*/ 68 w 300"/>
                  <a:gd name="T39" fmla="*/ 755 h 835"/>
                  <a:gd name="T40" fmla="*/ 68 w 300"/>
                  <a:gd name="T41" fmla="*/ 755 h 835"/>
                  <a:gd name="T42" fmla="*/ 69 w 300"/>
                  <a:gd name="T43" fmla="*/ 786 h 835"/>
                  <a:gd name="T44" fmla="*/ 124 w 300"/>
                  <a:gd name="T45" fmla="*/ 823 h 835"/>
                  <a:gd name="T46" fmla="*/ 191 w 300"/>
                  <a:gd name="T47" fmla="*/ 834 h 835"/>
                  <a:gd name="T48" fmla="*/ 235 w 300"/>
                  <a:gd name="T49" fmla="*/ 831 h 835"/>
                  <a:gd name="T50" fmla="*/ 273 w 300"/>
                  <a:gd name="T51" fmla="*/ 809 h 835"/>
                  <a:gd name="T52" fmla="*/ 288 w 300"/>
                  <a:gd name="T53" fmla="*/ 696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00" h="835">
                    <a:moveTo>
                      <a:pt x="288" y="696"/>
                    </a:moveTo>
                    <a:cubicBezTo>
                      <a:pt x="283" y="653"/>
                      <a:pt x="272" y="611"/>
                      <a:pt x="262" y="569"/>
                    </a:cubicBezTo>
                    <a:cubicBezTo>
                      <a:pt x="259" y="558"/>
                      <a:pt x="256" y="547"/>
                      <a:pt x="254" y="536"/>
                    </a:cubicBezTo>
                    <a:cubicBezTo>
                      <a:pt x="241" y="482"/>
                      <a:pt x="232" y="427"/>
                      <a:pt x="236" y="372"/>
                    </a:cubicBezTo>
                    <a:cubicBezTo>
                      <a:pt x="238" y="347"/>
                      <a:pt x="242" y="322"/>
                      <a:pt x="251" y="299"/>
                    </a:cubicBezTo>
                    <a:cubicBezTo>
                      <a:pt x="260" y="276"/>
                      <a:pt x="263" y="250"/>
                      <a:pt x="263" y="225"/>
                    </a:cubicBezTo>
                    <a:cubicBezTo>
                      <a:pt x="263" y="198"/>
                      <a:pt x="260" y="170"/>
                      <a:pt x="262" y="143"/>
                    </a:cubicBezTo>
                    <a:cubicBezTo>
                      <a:pt x="262" y="129"/>
                      <a:pt x="264" y="116"/>
                      <a:pt x="262" y="102"/>
                    </a:cubicBezTo>
                    <a:cubicBezTo>
                      <a:pt x="260" y="91"/>
                      <a:pt x="254" y="81"/>
                      <a:pt x="248" y="72"/>
                    </a:cubicBezTo>
                    <a:cubicBezTo>
                      <a:pt x="235" y="52"/>
                      <a:pt x="217" y="36"/>
                      <a:pt x="197" y="23"/>
                    </a:cubicBezTo>
                    <a:cubicBezTo>
                      <a:pt x="194" y="21"/>
                      <a:pt x="190" y="19"/>
                      <a:pt x="187" y="17"/>
                    </a:cubicBezTo>
                    <a:cubicBezTo>
                      <a:pt x="174" y="10"/>
                      <a:pt x="161" y="5"/>
                      <a:pt x="147" y="0"/>
                    </a:cubicBezTo>
                    <a:cubicBezTo>
                      <a:pt x="147" y="2"/>
                      <a:pt x="147" y="3"/>
                      <a:pt x="146" y="5"/>
                    </a:cubicBezTo>
                    <a:cubicBezTo>
                      <a:pt x="143" y="8"/>
                      <a:pt x="138" y="9"/>
                      <a:pt x="133" y="9"/>
                    </a:cubicBezTo>
                    <a:cubicBezTo>
                      <a:pt x="97" y="9"/>
                      <a:pt x="62" y="25"/>
                      <a:pt x="30" y="42"/>
                    </a:cubicBezTo>
                    <a:cubicBezTo>
                      <a:pt x="22" y="46"/>
                      <a:pt x="14" y="51"/>
                      <a:pt x="5" y="49"/>
                    </a:cubicBezTo>
                    <a:cubicBezTo>
                      <a:pt x="2" y="178"/>
                      <a:pt x="0" y="307"/>
                      <a:pt x="25" y="433"/>
                    </a:cubicBezTo>
                    <a:cubicBezTo>
                      <a:pt x="38" y="501"/>
                      <a:pt x="49" y="572"/>
                      <a:pt x="55" y="641"/>
                    </a:cubicBezTo>
                    <a:cubicBezTo>
                      <a:pt x="56" y="650"/>
                      <a:pt x="63" y="702"/>
                      <a:pt x="64" y="708"/>
                    </a:cubicBezTo>
                    <a:cubicBezTo>
                      <a:pt x="66" y="715"/>
                      <a:pt x="68" y="755"/>
                      <a:pt x="68" y="755"/>
                    </a:cubicBezTo>
                    <a:cubicBezTo>
                      <a:pt x="68" y="755"/>
                      <a:pt x="68" y="755"/>
                      <a:pt x="68" y="755"/>
                    </a:cubicBezTo>
                    <a:cubicBezTo>
                      <a:pt x="68" y="766"/>
                      <a:pt x="68" y="775"/>
                      <a:pt x="69" y="786"/>
                    </a:cubicBezTo>
                    <a:cubicBezTo>
                      <a:pt x="83" y="803"/>
                      <a:pt x="103" y="816"/>
                      <a:pt x="124" y="823"/>
                    </a:cubicBezTo>
                    <a:cubicBezTo>
                      <a:pt x="146" y="830"/>
                      <a:pt x="168" y="833"/>
                      <a:pt x="191" y="834"/>
                    </a:cubicBezTo>
                    <a:cubicBezTo>
                      <a:pt x="206" y="835"/>
                      <a:pt x="221" y="835"/>
                      <a:pt x="235" y="831"/>
                    </a:cubicBezTo>
                    <a:cubicBezTo>
                      <a:pt x="250" y="828"/>
                      <a:pt x="264" y="820"/>
                      <a:pt x="273" y="809"/>
                    </a:cubicBezTo>
                    <a:cubicBezTo>
                      <a:pt x="300" y="779"/>
                      <a:pt x="293" y="733"/>
                      <a:pt x="288" y="696"/>
                    </a:cubicBezTo>
                    <a:close/>
                  </a:path>
                </a:pathLst>
              </a:custGeom>
              <a:solidFill>
                <a:srgbClr val="84ECF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9" name="Freeform 136">
                <a:extLst>
                  <a:ext uri="{FF2B5EF4-FFF2-40B4-BE49-F238E27FC236}">
                    <a16:creationId xmlns="" xmlns:a16="http://schemas.microsoft.com/office/drawing/2014/main" id="{E867A020-E082-8161-A558-5D5E28B0D49C}"/>
                  </a:ext>
                </a:extLst>
              </p:cNvPr>
              <p:cNvSpPr>
                <a:spLocks/>
              </p:cNvSpPr>
              <p:nvPr/>
            </p:nvSpPr>
            <p:spPr bwMode="auto">
              <a:xfrm>
                <a:off x="3138488" y="3373438"/>
                <a:ext cx="568325" cy="1651000"/>
              </a:xfrm>
              <a:custGeom>
                <a:avLst/>
                <a:gdLst>
                  <a:gd name="T0" fmla="*/ 13 w 163"/>
                  <a:gd name="T1" fmla="*/ 48 h 473"/>
                  <a:gd name="T2" fmla="*/ 19 w 163"/>
                  <a:gd name="T3" fmla="*/ 64 h 473"/>
                  <a:gd name="T4" fmla="*/ 34 w 163"/>
                  <a:gd name="T5" fmla="*/ 139 h 473"/>
                  <a:gd name="T6" fmla="*/ 61 w 163"/>
                  <a:gd name="T7" fmla="*/ 213 h 473"/>
                  <a:gd name="T8" fmla="*/ 93 w 163"/>
                  <a:gd name="T9" fmla="*/ 270 h 473"/>
                  <a:gd name="T10" fmla="*/ 108 w 163"/>
                  <a:gd name="T11" fmla="*/ 334 h 473"/>
                  <a:gd name="T12" fmla="*/ 105 w 163"/>
                  <a:gd name="T13" fmla="*/ 374 h 473"/>
                  <a:gd name="T14" fmla="*/ 108 w 163"/>
                  <a:gd name="T15" fmla="*/ 395 h 473"/>
                  <a:gd name="T16" fmla="*/ 110 w 163"/>
                  <a:gd name="T17" fmla="*/ 407 h 473"/>
                  <a:gd name="T18" fmla="*/ 111 w 163"/>
                  <a:gd name="T19" fmla="*/ 413 h 473"/>
                  <a:gd name="T20" fmla="*/ 113 w 163"/>
                  <a:gd name="T21" fmla="*/ 422 h 473"/>
                  <a:gd name="T22" fmla="*/ 110 w 163"/>
                  <a:gd name="T23" fmla="*/ 443 h 473"/>
                  <a:gd name="T24" fmla="*/ 104 w 163"/>
                  <a:gd name="T25" fmla="*/ 454 h 473"/>
                  <a:gd name="T26" fmla="*/ 100 w 163"/>
                  <a:gd name="T27" fmla="*/ 459 h 473"/>
                  <a:gd name="T28" fmla="*/ 96 w 163"/>
                  <a:gd name="T29" fmla="*/ 464 h 473"/>
                  <a:gd name="T30" fmla="*/ 96 w 163"/>
                  <a:gd name="T31" fmla="*/ 466 h 473"/>
                  <a:gd name="T32" fmla="*/ 99 w 163"/>
                  <a:gd name="T33" fmla="*/ 471 h 473"/>
                  <a:gd name="T34" fmla="*/ 102 w 163"/>
                  <a:gd name="T35" fmla="*/ 472 h 473"/>
                  <a:gd name="T36" fmla="*/ 112 w 163"/>
                  <a:gd name="T37" fmla="*/ 470 h 473"/>
                  <a:gd name="T38" fmla="*/ 128 w 163"/>
                  <a:gd name="T39" fmla="*/ 457 h 473"/>
                  <a:gd name="T40" fmla="*/ 144 w 163"/>
                  <a:gd name="T41" fmla="*/ 434 h 473"/>
                  <a:gd name="T42" fmla="*/ 155 w 163"/>
                  <a:gd name="T43" fmla="*/ 410 h 473"/>
                  <a:gd name="T44" fmla="*/ 159 w 163"/>
                  <a:gd name="T45" fmla="*/ 400 h 473"/>
                  <a:gd name="T46" fmla="*/ 161 w 163"/>
                  <a:gd name="T47" fmla="*/ 360 h 473"/>
                  <a:gd name="T48" fmla="*/ 156 w 163"/>
                  <a:gd name="T49" fmla="*/ 315 h 473"/>
                  <a:gd name="T50" fmla="*/ 148 w 163"/>
                  <a:gd name="T51" fmla="*/ 274 h 473"/>
                  <a:gd name="T52" fmla="*/ 129 w 163"/>
                  <a:gd name="T53" fmla="*/ 128 h 473"/>
                  <a:gd name="T54" fmla="*/ 125 w 163"/>
                  <a:gd name="T55" fmla="*/ 96 h 473"/>
                  <a:gd name="T56" fmla="*/ 120 w 163"/>
                  <a:gd name="T57" fmla="*/ 80 h 473"/>
                  <a:gd name="T58" fmla="*/ 112 w 163"/>
                  <a:gd name="T59" fmla="*/ 64 h 473"/>
                  <a:gd name="T60" fmla="*/ 103 w 163"/>
                  <a:gd name="T61" fmla="*/ 26 h 473"/>
                  <a:gd name="T62" fmla="*/ 100 w 163"/>
                  <a:gd name="T63" fmla="*/ 8 h 473"/>
                  <a:gd name="T64" fmla="*/ 85 w 163"/>
                  <a:gd name="T65" fmla="*/ 0 h 473"/>
                  <a:gd name="T66" fmla="*/ 68 w 163"/>
                  <a:gd name="T67" fmla="*/ 1 h 473"/>
                  <a:gd name="T68" fmla="*/ 16 w 163"/>
                  <a:gd name="T69" fmla="*/ 1 h 473"/>
                  <a:gd name="T70" fmla="*/ 3 w 163"/>
                  <a:gd name="T71" fmla="*/ 4 h 473"/>
                  <a:gd name="T72" fmla="*/ 3 w 163"/>
                  <a:gd name="T73" fmla="*/ 17 h 473"/>
                  <a:gd name="T74" fmla="*/ 13 w 163"/>
                  <a:gd name="T75" fmla="*/ 48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3" h="473">
                    <a:moveTo>
                      <a:pt x="13" y="48"/>
                    </a:moveTo>
                    <a:cubicBezTo>
                      <a:pt x="15" y="53"/>
                      <a:pt x="17" y="58"/>
                      <a:pt x="19" y="64"/>
                    </a:cubicBezTo>
                    <a:cubicBezTo>
                      <a:pt x="28" y="88"/>
                      <a:pt x="29" y="114"/>
                      <a:pt x="34" y="139"/>
                    </a:cubicBezTo>
                    <a:cubicBezTo>
                      <a:pt x="40" y="164"/>
                      <a:pt x="49" y="189"/>
                      <a:pt x="61" y="213"/>
                    </a:cubicBezTo>
                    <a:cubicBezTo>
                      <a:pt x="71" y="232"/>
                      <a:pt x="84" y="251"/>
                      <a:pt x="93" y="270"/>
                    </a:cubicBezTo>
                    <a:cubicBezTo>
                      <a:pt x="103" y="290"/>
                      <a:pt x="110" y="312"/>
                      <a:pt x="108" y="334"/>
                    </a:cubicBezTo>
                    <a:cubicBezTo>
                      <a:pt x="106" y="348"/>
                      <a:pt x="102" y="361"/>
                      <a:pt x="105" y="374"/>
                    </a:cubicBezTo>
                    <a:cubicBezTo>
                      <a:pt x="106" y="381"/>
                      <a:pt x="106" y="388"/>
                      <a:pt x="108" y="395"/>
                    </a:cubicBezTo>
                    <a:cubicBezTo>
                      <a:pt x="108" y="399"/>
                      <a:pt x="109" y="403"/>
                      <a:pt x="110" y="407"/>
                    </a:cubicBezTo>
                    <a:cubicBezTo>
                      <a:pt x="110" y="409"/>
                      <a:pt x="111" y="411"/>
                      <a:pt x="111" y="413"/>
                    </a:cubicBezTo>
                    <a:cubicBezTo>
                      <a:pt x="112" y="416"/>
                      <a:pt x="113" y="419"/>
                      <a:pt x="113" y="422"/>
                    </a:cubicBezTo>
                    <a:cubicBezTo>
                      <a:pt x="113" y="429"/>
                      <a:pt x="113" y="436"/>
                      <a:pt x="110" y="443"/>
                    </a:cubicBezTo>
                    <a:cubicBezTo>
                      <a:pt x="109" y="447"/>
                      <a:pt x="107" y="451"/>
                      <a:pt x="104" y="454"/>
                    </a:cubicBezTo>
                    <a:cubicBezTo>
                      <a:pt x="103" y="456"/>
                      <a:pt x="102" y="457"/>
                      <a:pt x="100" y="459"/>
                    </a:cubicBezTo>
                    <a:cubicBezTo>
                      <a:pt x="98" y="460"/>
                      <a:pt x="97" y="462"/>
                      <a:pt x="96" y="464"/>
                    </a:cubicBezTo>
                    <a:cubicBezTo>
                      <a:pt x="96" y="465"/>
                      <a:pt x="96" y="465"/>
                      <a:pt x="96" y="466"/>
                    </a:cubicBezTo>
                    <a:cubicBezTo>
                      <a:pt x="96" y="468"/>
                      <a:pt x="97" y="470"/>
                      <a:pt x="99" y="471"/>
                    </a:cubicBezTo>
                    <a:cubicBezTo>
                      <a:pt x="100" y="472"/>
                      <a:pt x="101" y="472"/>
                      <a:pt x="102" y="472"/>
                    </a:cubicBezTo>
                    <a:cubicBezTo>
                      <a:pt x="106" y="473"/>
                      <a:pt x="109" y="472"/>
                      <a:pt x="112" y="470"/>
                    </a:cubicBezTo>
                    <a:cubicBezTo>
                      <a:pt x="118" y="467"/>
                      <a:pt x="124" y="462"/>
                      <a:pt x="128" y="457"/>
                    </a:cubicBezTo>
                    <a:cubicBezTo>
                      <a:pt x="135" y="450"/>
                      <a:pt x="139" y="442"/>
                      <a:pt x="144" y="434"/>
                    </a:cubicBezTo>
                    <a:cubicBezTo>
                      <a:pt x="148" y="426"/>
                      <a:pt x="151" y="418"/>
                      <a:pt x="155" y="410"/>
                    </a:cubicBezTo>
                    <a:cubicBezTo>
                      <a:pt x="157" y="407"/>
                      <a:pt x="158" y="403"/>
                      <a:pt x="159" y="400"/>
                    </a:cubicBezTo>
                    <a:cubicBezTo>
                      <a:pt x="163" y="387"/>
                      <a:pt x="162" y="373"/>
                      <a:pt x="161" y="360"/>
                    </a:cubicBezTo>
                    <a:cubicBezTo>
                      <a:pt x="160" y="345"/>
                      <a:pt x="158" y="330"/>
                      <a:pt x="156" y="315"/>
                    </a:cubicBezTo>
                    <a:cubicBezTo>
                      <a:pt x="154" y="301"/>
                      <a:pt x="151" y="287"/>
                      <a:pt x="148" y="274"/>
                    </a:cubicBezTo>
                    <a:cubicBezTo>
                      <a:pt x="139" y="226"/>
                      <a:pt x="132" y="177"/>
                      <a:pt x="129" y="128"/>
                    </a:cubicBezTo>
                    <a:cubicBezTo>
                      <a:pt x="128" y="117"/>
                      <a:pt x="128" y="106"/>
                      <a:pt x="125" y="96"/>
                    </a:cubicBezTo>
                    <a:cubicBezTo>
                      <a:pt x="123" y="91"/>
                      <a:pt x="122" y="86"/>
                      <a:pt x="120" y="80"/>
                    </a:cubicBezTo>
                    <a:cubicBezTo>
                      <a:pt x="119" y="75"/>
                      <a:pt x="115" y="70"/>
                      <a:pt x="112" y="64"/>
                    </a:cubicBezTo>
                    <a:cubicBezTo>
                      <a:pt x="107" y="52"/>
                      <a:pt x="104" y="39"/>
                      <a:pt x="103" y="26"/>
                    </a:cubicBezTo>
                    <a:cubicBezTo>
                      <a:pt x="103" y="20"/>
                      <a:pt x="103" y="13"/>
                      <a:pt x="100" y="8"/>
                    </a:cubicBezTo>
                    <a:cubicBezTo>
                      <a:pt x="97" y="3"/>
                      <a:pt x="91" y="1"/>
                      <a:pt x="85" y="0"/>
                    </a:cubicBezTo>
                    <a:cubicBezTo>
                      <a:pt x="79" y="0"/>
                      <a:pt x="74" y="1"/>
                      <a:pt x="68" y="1"/>
                    </a:cubicBezTo>
                    <a:cubicBezTo>
                      <a:pt x="51" y="3"/>
                      <a:pt x="34" y="0"/>
                      <a:pt x="16" y="1"/>
                    </a:cubicBezTo>
                    <a:cubicBezTo>
                      <a:pt x="12" y="2"/>
                      <a:pt x="7" y="2"/>
                      <a:pt x="3" y="4"/>
                    </a:cubicBezTo>
                    <a:cubicBezTo>
                      <a:pt x="0" y="7"/>
                      <a:pt x="2" y="13"/>
                      <a:pt x="3" y="17"/>
                    </a:cubicBezTo>
                    <a:cubicBezTo>
                      <a:pt x="5" y="27"/>
                      <a:pt x="9" y="38"/>
                      <a:pt x="13" y="48"/>
                    </a:cubicBezTo>
                    <a:close/>
                  </a:path>
                </a:pathLst>
              </a:custGeom>
              <a:solidFill>
                <a:srgbClr val="FDC9B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0" name="Freeform 137">
                <a:extLst>
                  <a:ext uri="{FF2B5EF4-FFF2-40B4-BE49-F238E27FC236}">
                    <a16:creationId xmlns="" xmlns:a16="http://schemas.microsoft.com/office/drawing/2014/main" id="{E23FEF53-C0A1-B2F2-7CA0-5AC3F8EFA83D}"/>
                  </a:ext>
                </a:extLst>
              </p:cNvPr>
              <p:cNvSpPr>
                <a:spLocks/>
              </p:cNvSpPr>
              <p:nvPr/>
            </p:nvSpPr>
            <p:spPr bwMode="auto">
              <a:xfrm>
                <a:off x="3063876" y="2725738"/>
                <a:ext cx="447675" cy="742950"/>
              </a:xfrm>
              <a:custGeom>
                <a:avLst/>
                <a:gdLst>
                  <a:gd name="T0" fmla="*/ 124 w 128"/>
                  <a:gd name="T1" fmla="*/ 200 h 213"/>
                  <a:gd name="T2" fmla="*/ 127 w 128"/>
                  <a:gd name="T3" fmla="*/ 163 h 213"/>
                  <a:gd name="T4" fmla="*/ 126 w 128"/>
                  <a:gd name="T5" fmla="*/ 81 h 213"/>
                  <a:gd name="T6" fmla="*/ 126 w 128"/>
                  <a:gd name="T7" fmla="*/ 40 h 213"/>
                  <a:gd name="T8" fmla="*/ 112 w 128"/>
                  <a:gd name="T9" fmla="*/ 10 h 213"/>
                  <a:gd name="T10" fmla="*/ 105 w 128"/>
                  <a:gd name="T11" fmla="*/ 0 h 213"/>
                  <a:gd name="T12" fmla="*/ 79 w 128"/>
                  <a:gd name="T13" fmla="*/ 5 h 213"/>
                  <a:gd name="T14" fmla="*/ 18 w 128"/>
                  <a:gd name="T15" fmla="*/ 36 h 213"/>
                  <a:gd name="T16" fmla="*/ 7 w 128"/>
                  <a:gd name="T17" fmla="*/ 46 h 213"/>
                  <a:gd name="T18" fmla="*/ 1 w 128"/>
                  <a:gd name="T19" fmla="*/ 72 h 213"/>
                  <a:gd name="T20" fmla="*/ 7 w 128"/>
                  <a:gd name="T21" fmla="*/ 96 h 213"/>
                  <a:gd name="T22" fmla="*/ 12 w 128"/>
                  <a:gd name="T23" fmla="*/ 111 h 213"/>
                  <a:gd name="T24" fmla="*/ 8 w 128"/>
                  <a:gd name="T25" fmla="*/ 149 h 213"/>
                  <a:gd name="T26" fmla="*/ 8 w 128"/>
                  <a:gd name="T27" fmla="*/ 187 h 213"/>
                  <a:gd name="T28" fmla="*/ 40 w 128"/>
                  <a:gd name="T29" fmla="*/ 211 h 213"/>
                  <a:gd name="T30" fmla="*/ 56 w 128"/>
                  <a:gd name="T31" fmla="*/ 212 h 213"/>
                  <a:gd name="T32" fmla="*/ 100 w 128"/>
                  <a:gd name="T33" fmla="*/ 209 h 213"/>
                  <a:gd name="T34" fmla="*/ 124 w 128"/>
                  <a:gd name="T35" fmla="*/ 200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8" h="213">
                    <a:moveTo>
                      <a:pt x="124" y="200"/>
                    </a:moveTo>
                    <a:cubicBezTo>
                      <a:pt x="126" y="188"/>
                      <a:pt x="127" y="175"/>
                      <a:pt x="127" y="163"/>
                    </a:cubicBezTo>
                    <a:cubicBezTo>
                      <a:pt x="127" y="136"/>
                      <a:pt x="124" y="108"/>
                      <a:pt x="126" y="81"/>
                    </a:cubicBezTo>
                    <a:cubicBezTo>
                      <a:pt x="126" y="67"/>
                      <a:pt x="128" y="54"/>
                      <a:pt x="126" y="40"/>
                    </a:cubicBezTo>
                    <a:cubicBezTo>
                      <a:pt x="124" y="29"/>
                      <a:pt x="118" y="19"/>
                      <a:pt x="112" y="10"/>
                    </a:cubicBezTo>
                    <a:cubicBezTo>
                      <a:pt x="110" y="7"/>
                      <a:pt x="108" y="4"/>
                      <a:pt x="105" y="0"/>
                    </a:cubicBezTo>
                    <a:cubicBezTo>
                      <a:pt x="96" y="0"/>
                      <a:pt x="88" y="2"/>
                      <a:pt x="79" y="5"/>
                    </a:cubicBezTo>
                    <a:cubicBezTo>
                      <a:pt x="57" y="11"/>
                      <a:pt x="36" y="22"/>
                      <a:pt x="18" y="36"/>
                    </a:cubicBezTo>
                    <a:cubicBezTo>
                      <a:pt x="14" y="39"/>
                      <a:pt x="10" y="42"/>
                      <a:pt x="7" y="46"/>
                    </a:cubicBezTo>
                    <a:cubicBezTo>
                      <a:pt x="2" y="53"/>
                      <a:pt x="0" y="63"/>
                      <a:pt x="1" y="72"/>
                    </a:cubicBezTo>
                    <a:cubicBezTo>
                      <a:pt x="2" y="81"/>
                      <a:pt x="2" y="88"/>
                      <a:pt x="7" y="96"/>
                    </a:cubicBezTo>
                    <a:cubicBezTo>
                      <a:pt x="9" y="101"/>
                      <a:pt x="11" y="106"/>
                      <a:pt x="12" y="111"/>
                    </a:cubicBezTo>
                    <a:cubicBezTo>
                      <a:pt x="15" y="124"/>
                      <a:pt x="11" y="137"/>
                      <a:pt x="8" y="149"/>
                    </a:cubicBezTo>
                    <a:cubicBezTo>
                      <a:pt x="6" y="162"/>
                      <a:pt x="3" y="175"/>
                      <a:pt x="8" y="187"/>
                    </a:cubicBezTo>
                    <a:cubicBezTo>
                      <a:pt x="14" y="200"/>
                      <a:pt x="27" y="209"/>
                      <a:pt x="40" y="211"/>
                    </a:cubicBezTo>
                    <a:cubicBezTo>
                      <a:pt x="46" y="212"/>
                      <a:pt x="51" y="212"/>
                      <a:pt x="56" y="212"/>
                    </a:cubicBezTo>
                    <a:cubicBezTo>
                      <a:pt x="71" y="213"/>
                      <a:pt x="86" y="212"/>
                      <a:pt x="100" y="209"/>
                    </a:cubicBezTo>
                    <a:cubicBezTo>
                      <a:pt x="109" y="207"/>
                      <a:pt x="117" y="204"/>
                      <a:pt x="124" y="200"/>
                    </a:cubicBezTo>
                    <a:close/>
                  </a:path>
                </a:pathLst>
              </a:custGeom>
              <a:solidFill>
                <a:srgbClr val="7CDDE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1" name="Freeform 138">
                <a:extLst>
                  <a:ext uri="{FF2B5EF4-FFF2-40B4-BE49-F238E27FC236}">
                    <a16:creationId xmlns="" xmlns:a16="http://schemas.microsoft.com/office/drawing/2014/main" id="{A5D529FF-0371-3FA3-D4C2-250836CCAD28}"/>
                  </a:ext>
                </a:extLst>
              </p:cNvPr>
              <p:cNvSpPr>
                <a:spLocks/>
              </p:cNvSpPr>
              <p:nvPr/>
            </p:nvSpPr>
            <p:spPr bwMode="auto">
              <a:xfrm>
                <a:off x="2705101" y="1631950"/>
                <a:ext cx="666750" cy="576263"/>
              </a:xfrm>
              <a:custGeom>
                <a:avLst/>
                <a:gdLst>
                  <a:gd name="T0" fmla="*/ 181 w 191"/>
                  <a:gd name="T1" fmla="*/ 44 h 165"/>
                  <a:gd name="T2" fmla="*/ 178 w 191"/>
                  <a:gd name="T3" fmla="*/ 36 h 165"/>
                  <a:gd name="T4" fmla="*/ 174 w 191"/>
                  <a:gd name="T5" fmla="*/ 27 h 165"/>
                  <a:gd name="T6" fmla="*/ 160 w 191"/>
                  <a:gd name="T7" fmla="*/ 1 h 165"/>
                  <a:gd name="T8" fmla="*/ 159 w 191"/>
                  <a:gd name="T9" fmla="*/ 0 h 165"/>
                  <a:gd name="T10" fmla="*/ 151 w 191"/>
                  <a:gd name="T11" fmla="*/ 26 h 165"/>
                  <a:gd name="T12" fmla="*/ 126 w 191"/>
                  <a:gd name="T13" fmla="*/ 55 h 165"/>
                  <a:gd name="T14" fmla="*/ 66 w 191"/>
                  <a:gd name="T15" fmla="*/ 90 h 165"/>
                  <a:gd name="T16" fmla="*/ 21 w 191"/>
                  <a:gd name="T17" fmla="*/ 96 h 165"/>
                  <a:gd name="T18" fmla="*/ 0 w 191"/>
                  <a:gd name="T19" fmla="*/ 88 h 165"/>
                  <a:gd name="T20" fmla="*/ 0 w 191"/>
                  <a:gd name="T21" fmla="*/ 92 h 165"/>
                  <a:gd name="T22" fmla="*/ 5 w 191"/>
                  <a:gd name="T23" fmla="*/ 118 h 165"/>
                  <a:gd name="T24" fmla="*/ 16 w 191"/>
                  <a:gd name="T25" fmla="*/ 141 h 165"/>
                  <a:gd name="T26" fmla="*/ 26 w 191"/>
                  <a:gd name="T27" fmla="*/ 152 h 165"/>
                  <a:gd name="T28" fmla="*/ 37 w 191"/>
                  <a:gd name="T29" fmla="*/ 160 h 165"/>
                  <a:gd name="T30" fmla="*/ 53 w 191"/>
                  <a:gd name="T31" fmla="*/ 164 h 165"/>
                  <a:gd name="T32" fmla="*/ 87 w 191"/>
                  <a:gd name="T33" fmla="*/ 164 h 165"/>
                  <a:gd name="T34" fmla="*/ 127 w 191"/>
                  <a:gd name="T35" fmla="*/ 155 h 165"/>
                  <a:gd name="T36" fmla="*/ 171 w 191"/>
                  <a:gd name="T37" fmla="*/ 100 h 165"/>
                  <a:gd name="T38" fmla="*/ 183 w 191"/>
                  <a:gd name="T39" fmla="*/ 86 h 165"/>
                  <a:gd name="T40" fmla="*/ 181 w 191"/>
                  <a:gd name="T41" fmla="*/ 44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1" h="165">
                    <a:moveTo>
                      <a:pt x="181" y="44"/>
                    </a:moveTo>
                    <a:cubicBezTo>
                      <a:pt x="180" y="41"/>
                      <a:pt x="179" y="39"/>
                      <a:pt x="178" y="36"/>
                    </a:cubicBezTo>
                    <a:cubicBezTo>
                      <a:pt x="177" y="33"/>
                      <a:pt x="175" y="30"/>
                      <a:pt x="174" y="27"/>
                    </a:cubicBezTo>
                    <a:cubicBezTo>
                      <a:pt x="169" y="19"/>
                      <a:pt x="164" y="10"/>
                      <a:pt x="160" y="1"/>
                    </a:cubicBezTo>
                    <a:cubicBezTo>
                      <a:pt x="160" y="0"/>
                      <a:pt x="160" y="0"/>
                      <a:pt x="159" y="0"/>
                    </a:cubicBezTo>
                    <a:cubicBezTo>
                      <a:pt x="159" y="9"/>
                      <a:pt x="156" y="18"/>
                      <a:pt x="151" y="26"/>
                    </a:cubicBezTo>
                    <a:cubicBezTo>
                      <a:pt x="145" y="37"/>
                      <a:pt x="136" y="47"/>
                      <a:pt x="126" y="55"/>
                    </a:cubicBezTo>
                    <a:cubicBezTo>
                      <a:pt x="108" y="70"/>
                      <a:pt x="88" y="82"/>
                      <a:pt x="66" y="90"/>
                    </a:cubicBezTo>
                    <a:cubicBezTo>
                      <a:pt x="51" y="95"/>
                      <a:pt x="36" y="99"/>
                      <a:pt x="21" y="96"/>
                    </a:cubicBezTo>
                    <a:cubicBezTo>
                      <a:pt x="14" y="95"/>
                      <a:pt x="6" y="92"/>
                      <a:pt x="0" y="88"/>
                    </a:cubicBezTo>
                    <a:cubicBezTo>
                      <a:pt x="0" y="89"/>
                      <a:pt x="0" y="91"/>
                      <a:pt x="0" y="92"/>
                    </a:cubicBezTo>
                    <a:cubicBezTo>
                      <a:pt x="1" y="101"/>
                      <a:pt x="2" y="109"/>
                      <a:pt x="5" y="118"/>
                    </a:cubicBezTo>
                    <a:cubicBezTo>
                      <a:pt x="8" y="126"/>
                      <a:pt x="11" y="134"/>
                      <a:pt x="16" y="141"/>
                    </a:cubicBezTo>
                    <a:cubicBezTo>
                      <a:pt x="19" y="145"/>
                      <a:pt x="22" y="149"/>
                      <a:pt x="26" y="152"/>
                    </a:cubicBezTo>
                    <a:cubicBezTo>
                      <a:pt x="29" y="155"/>
                      <a:pt x="33" y="158"/>
                      <a:pt x="37" y="160"/>
                    </a:cubicBezTo>
                    <a:cubicBezTo>
                      <a:pt x="42" y="163"/>
                      <a:pt x="48" y="164"/>
                      <a:pt x="53" y="164"/>
                    </a:cubicBezTo>
                    <a:cubicBezTo>
                      <a:pt x="64" y="165"/>
                      <a:pt x="75" y="165"/>
                      <a:pt x="87" y="164"/>
                    </a:cubicBezTo>
                    <a:cubicBezTo>
                      <a:pt x="101" y="163"/>
                      <a:pt x="115" y="162"/>
                      <a:pt x="127" y="155"/>
                    </a:cubicBezTo>
                    <a:cubicBezTo>
                      <a:pt x="147" y="143"/>
                      <a:pt x="156" y="118"/>
                      <a:pt x="171" y="100"/>
                    </a:cubicBezTo>
                    <a:cubicBezTo>
                      <a:pt x="175" y="95"/>
                      <a:pt x="180" y="91"/>
                      <a:pt x="183" y="86"/>
                    </a:cubicBezTo>
                    <a:cubicBezTo>
                      <a:pt x="191" y="73"/>
                      <a:pt x="185" y="57"/>
                      <a:pt x="181" y="44"/>
                    </a:cubicBezTo>
                    <a:close/>
                  </a:path>
                </a:pathLst>
              </a:custGeom>
              <a:solidFill>
                <a:srgbClr val="61DCF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342" name="Group 341">
              <a:extLst>
                <a:ext uri="{FF2B5EF4-FFF2-40B4-BE49-F238E27FC236}">
                  <a16:creationId xmlns="" xmlns:a16="http://schemas.microsoft.com/office/drawing/2014/main" id="{F5A0EAAB-5D41-C340-D802-AF05F0FEB378}"/>
                </a:ext>
              </a:extLst>
            </p:cNvPr>
            <p:cNvGrpSpPr/>
            <p:nvPr/>
          </p:nvGrpSpPr>
          <p:grpSpPr>
            <a:xfrm>
              <a:off x="6169945" y="2054346"/>
              <a:ext cx="980594" cy="1318355"/>
              <a:chOff x="4665663" y="1463675"/>
              <a:chExt cx="2735262" cy="3638550"/>
            </a:xfrm>
          </p:grpSpPr>
          <p:sp>
            <p:nvSpPr>
              <p:cNvPr id="346" name="Freeform 145">
                <a:extLst>
                  <a:ext uri="{FF2B5EF4-FFF2-40B4-BE49-F238E27FC236}">
                    <a16:creationId xmlns="" xmlns:a16="http://schemas.microsoft.com/office/drawing/2014/main" id="{C26EB674-25FD-BF18-81CC-90EF76621325}"/>
                  </a:ext>
                </a:extLst>
              </p:cNvPr>
              <p:cNvSpPr>
                <a:spLocks/>
              </p:cNvSpPr>
              <p:nvPr/>
            </p:nvSpPr>
            <p:spPr bwMode="auto">
              <a:xfrm>
                <a:off x="6892925" y="1463675"/>
                <a:ext cx="508000" cy="293687"/>
              </a:xfrm>
              <a:custGeom>
                <a:avLst/>
                <a:gdLst>
                  <a:gd name="T0" fmla="*/ 16 w 147"/>
                  <a:gd name="T1" fmla="*/ 44 h 85"/>
                  <a:gd name="T2" fmla="*/ 71 w 147"/>
                  <a:gd name="T3" fmla="*/ 76 h 85"/>
                  <a:gd name="T4" fmla="*/ 130 w 147"/>
                  <a:gd name="T5" fmla="*/ 76 h 85"/>
                  <a:gd name="T6" fmla="*/ 130 w 147"/>
                  <a:gd name="T7" fmla="*/ 76 h 85"/>
                  <a:gd name="T8" fmla="*/ 130 w 147"/>
                  <a:gd name="T9" fmla="*/ 41 h 85"/>
                  <a:gd name="T10" fmla="*/ 75 w 147"/>
                  <a:gd name="T11" fmla="*/ 9 h 85"/>
                  <a:gd name="T12" fmla="*/ 16 w 147"/>
                  <a:gd name="T13" fmla="*/ 9 h 85"/>
                  <a:gd name="T14" fmla="*/ 16 w 147"/>
                  <a:gd name="T15" fmla="*/ 9 h 85"/>
                  <a:gd name="T16" fmla="*/ 16 w 147"/>
                  <a:gd name="T17" fmla="*/ 44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7" h="85">
                    <a:moveTo>
                      <a:pt x="16" y="44"/>
                    </a:moveTo>
                    <a:cubicBezTo>
                      <a:pt x="71" y="76"/>
                      <a:pt x="71" y="76"/>
                      <a:pt x="71" y="76"/>
                    </a:cubicBezTo>
                    <a:cubicBezTo>
                      <a:pt x="87" y="85"/>
                      <a:pt x="114" y="85"/>
                      <a:pt x="130" y="76"/>
                    </a:cubicBezTo>
                    <a:cubicBezTo>
                      <a:pt x="130" y="76"/>
                      <a:pt x="130" y="76"/>
                      <a:pt x="130" y="76"/>
                    </a:cubicBezTo>
                    <a:cubicBezTo>
                      <a:pt x="147" y="66"/>
                      <a:pt x="147" y="51"/>
                      <a:pt x="130" y="41"/>
                    </a:cubicBezTo>
                    <a:cubicBezTo>
                      <a:pt x="75" y="9"/>
                      <a:pt x="75" y="9"/>
                      <a:pt x="75" y="9"/>
                    </a:cubicBezTo>
                    <a:cubicBezTo>
                      <a:pt x="59" y="0"/>
                      <a:pt x="32" y="0"/>
                      <a:pt x="16" y="9"/>
                    </a:cubicBezTo>
                    <a:cubicBezTo>
                      <a:pt x="16" y="9"/>
                      <a:pt x="16" y="9"/>
                      <a:pt x="16" y="9"/>
                    </a:cubicBezTo>
                    <a:cubicBezTo>
                      <a:pt x="0" y="19"/>
                      <a:pt x="0" y="34"/>
                      <a:pt x="16" y="44"/>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7" name="Freeform 146">
                <a:extLst>
                  <a:ext uri="{FF2B5EF4-FFF2-40B4-BE49-F238E27FC236}">
                    <a16:creationId xmlns="" xmlns:a16="http://schemas.microsoft.com/office/drawing/2014/main" id="{45FA95BD-364E-FA7B-385F-A41CF3A1F345}"/>
                  </a:ext>
                </a:extLst>
              </p:cNvPr>
              <p:cNvSpPr>
                <a:spLocks/>
              </p:cNvSpPr>
              <p:nvPr/>
            </p:nvSpPr>
            <p:spPr bwMode="auto">
              <a:xfrm>
                <a:off x="4665663" y="2749550"/>
                <a:ext cx="506413" cy="293687"/>
              </a:xfrm>
              <a:custGeom>
                <a:avLst/>
                <a:gdLst>
                  <a:gd name="T0" fmla="*/ 17 w 147"/>
                  <a:gd name="T1" fmla="*/ 44 h 85"/>
                  <a:gd name="T2" fmla="*/ 72 w 147"/>
                  <a:gd name="T3" fmla="*/ 76 h 85"/>
                  <a:gd name="T4" fmla="*/ 131 w 147"/>
                  <a:gd name="T5" fmla="*/ 76 h 85"/>
                  <a:gd name="T6" fmla="*/ 131 w 147"/>
                  <a:gd name="T7" fmla="*/ 76 h 85"/>
                  <a:gd name="T8" fmla="*/ 131 w 147"/>
                  <a:gd name="T9" fmla="*/ 42 h 85"/>
                  <a:gd name="T10" fmla="*/ 76 w 147"/>
                  <a:gd name="T11" fmla="*/ 10 h 85"/>
                  <a:gd name="T12" fmla="*/ 17 w 147"/>
                  <a:gd name="T13" fmla="*/ 10 h 85"/>
                  <a:gd name="T14" fmla="*/ 17 w 147"/>
                  <a:gd name="T15" fmla="*/ 10 h 85"/>
                  <a:gd name="T16" fmla="*/ 17 w 147"/>
                  <a:gd name="T17" fmla="*/ 44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7" h="85">
                    <a:moveTo>
                      <a:pt x="17" y="44"/>
                    </a:moveTo>
                    <a:cubicBezTo>
                      <a:pt x="72" y="76"/>
                      <a:pt x="72" y="76"/>
                      <a:pt x="72" y="76"/>
                    </a:cubicBezTo>
                    <a:cubicBezTo>
                      <a:pt x="88" y="85"/>
                      <a:pt x="115" y="85"/>
                      <a:pt x="131" y="76"/>
                    </a:cubicBezTo>
                    <a:cubicBezTo>
                      <a:pt x="131" y="76"/>
                      <a:pt x="131" y="76"/>
                      <a:pt x="131" y="76"/>
                    </a:cubicBezTo>
                    <a:cubicBezTo>
                      <a:pt x="147" y="66"/>
                      <a:pt x="147" y="51"/>
                      <a:pt x="131" y="42"/>
                    </a:cubicBezTo>
                    <a:cubicBezTo>
                      <a:pt x="76" y="10"/>
                      <a:pt x="76" y="10"/>
                      <a:pt x="76" y="10"/>
                    </a:cubicBezTo>
                    <a:cubicBezTo>
                      <a:pt x="60" y="0"/>
                      <a:pt x="33" y="0"/>
                      <a:pt x="17" y="10"/>
                    </a:cubicBezTo>
                    <a:cubicBezTo>
                      <a:pt x="17" y="10"/>
                      <a:pt x="17" y="10"/>
                      <a:pt x="17" y="10"/>
                    </a:cubicBezTo>
                    <a:cubicBezTo>
                      <a:pt x="0" y="19"/>
                      <a:pt x="0" y="35"/>
                      <a:pt x="17" y="44"/>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8" name="Freeform 147">
                <a:extLst>
                  <a:ext uri="{FF2B5EF4-FFF2-40B4-BE49-F238E27FC236}">
                    <a16:creationId xmlns="" xmlns:a16="http://schemas.microsoft.com/office/drawing/2014/main" id="{356869CC-94CE-136B-5968-4C47FF34A0C8}"/>
                  </a:ext>
                </a:extLst>
              </p:cNvPr>
              <p:cNvSpPr>
                <a:spLocks/>
              </p:cNvSpPr>
              <p:nvPr/>
            </p:nvSpPr>
            <p:spPr bwMode="auto">
              <a:xfrm>
                <a:off x="5578475" y="2619375"/>
                <a:ext cx="1693863" cy="2482850"/>
              </a:xfrm>
              <a:custGeom>
                <a:avLst/>
                <a:gdLst>
                  <a:gd name="T0" fmla="*/ 245 w 491"/>
                  <a:gd name="T1" fmla="*/ 79 h 720"/>
                  <a:gd name="T2" fmla="*/ 491 w 491"/>
                  <a:gd name="T3" fmla="*/ 219 h 720"/>
                  <a:gd name="T4" fmla="*/ 246 w 491"/>
                  <a:gd name="T5" fmla="*/ 641 h 720"/>
                  <a:gd name="T6" fmla="*/ 1 w 491"/>
                  <a:gd name="T7" fmla="*/ 501 h 720"/>
                  <a:gd name="T8" fmla="*/ 245 w 491"/>
                  <a:gd name="T9" fmla="*/ 79 h 720"/>
                </a:gdLst>
                <a:ahLst/>
                <a:cxnLst>
                  <a:cxn ang="0">
                    <a:pos x="T0" y="T1"/>
                  </a:cxn>
                  <a:cxn ang="0">
                    <a:pos x="T2" y="T3"/>
                  </a:cxn>
                  <a:cxn ang="0">
                    <a:pos x="T4" y="T5"/>
                  </a:cxn>
                  <a:cxn ang="0">
                    <a:pos x="T6" y="T7"/>
                  </a:cxn>
                  <a:cxn ang="0">
                    <a:pos x="T8" y="T9"/>
                  </a:cxn>
                </a:cxnLst>
                <a:rect l="0" t="0" r="r" b="b"/>
                <a:pathLst>
                  <a:path w="491" h="720">
                    <a:moveTo>
                      <a:pt x="245" y="79"/>
                    </a:moveTo>
                    <a:cubicBezTo>
                      <a:pt x="380" y="0"/>
                      <a:pt x="490" y="63"/>
                      <a:pt x="491" y="219"/>
                    </a:cubicBezTo>
                    <a:cubicBezTo>
                      <a:pt x="491" y="374"/>
                      <a:pt x="382" y="563"/>
                      <a:pt x="246" y="641"/>
                    </a:cubicBezTo>
                    <a:cubicBezTo>
                      <a:pt x="111" y="720"/>
                      <a:pt x="1" y="657"/>
                      <a:pt x="1" y="501"/>
                    </a:cubicBezTo>
                    <a:cubicBezTo>
                      <a:pt x="0" y="346"/>
                      <a:pt x="110" y="157"/>
                      <a:pt x="245" y="79"/>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353" name="Group 352">
              <a:extLst>
                <a:ext uri="{FF2B5EF4-FFF2-40B4-BE49-F238E27FC236}">
                  <a16:creationId xmlns="" xmlns:a16="http://schemas.microsoft.com/office/drawing/2014/main" id="{A06CBE36-C264-4FB0-95CA-A594FEEEAE0E}"/>
                </a:ext>
              </a:extLst>
            </p:cNvPr>
            <p:cNvGrpSpPr/>
            <p:nvPr/>
          </p:nvGrpSpPr>
          <p:grpSpPr>
            <a:xfrm>
              <a:off x="9977956" y="3850251"/>
              <a:ext cx="916735" cy="1342783"/>
              <a:chOff x="2973388" y="268288"/>
              <a:chExt cx="3579813" cy="5243513"/>
            </a:xfrm>
          </p:grpSpPr>
          <p:sp>
            <p:nvSpPr>
              <p:cNvPr id="354" name="Freeform 170">
                <a:extLst>
                  <a:ext uri="{FF2B5EF4-FFF2-40B4-BE49-F238E27FC236}">
                    <a16:creationId xmlns="" xmlns:a16="http://schemas.microsoft.com/office/drawing/2014/main" id="{46693C6C-1F05-5679-F154-400D096EA463}"/>
                  </a:ext>
                </a:extLst>
              </p:cNvPr>
              <p:cNvSpPr>
                <a:spLocks/>
              </p:cNvSpPr>
              <p:nvPr/>
            </p:nvSpPr>
            <p:spPr bwMode="auto">
              <a:xfrm>
                <a:off x="2973388" y="731838"/>
                <a:ext cx="3579813" cy="4779963"/>
              </a:xfrm>
              <a:custGeom>
                <a:avLst/>
                <a:gdLst>
                  <a:gd name="T0" fmla="*/ 981 w 982"/>
                  <a:gd name="T1" fmla="*/ 313 h 1312"/>
                  <a:gd name="T2" fmla="*/ 837 w 982"/>
                  <a:gd name="T3" fmla="*/ 110 h 1312"/>
                  <a:gd name="T4" fmla="*/ 145 w 982"/>
                  <a:gd name="T5" fmla="*/ 110 h 1312"/>
                  <a:gd name="T6" fmla="*/ 3 w 982"/>
                  <a:gd name="T7" fmla="*/ 310 h 1312"/>
                  <a:gd name="T8" fmla="*/ 0 w 982"/>
                  <a:gd name="T9" fmla="*/ 999 h 1312"/>
                  <a:gd name="T10" fmla="*/ 144 w 982"/>
                  <a:gd name="T11" fmla="*/ 1201 h 1312"/>
                  <a:gd name="T12" fmla="*/ 836 w 982"/>
                  <a:gd name="T13" fmla="*/ 1201 h 1312"/>
                  <a:gd name="T14" fmla="*/ 978 w 982"/>
                  <a:gd name="T15" fmla="*/ 1002 h 1312"/>
                  <a:gd name="T16" fmla="*/ 981 w 982"/>
                  <a:gd name="T17" fmla="*/ 312 h 1312"/>
                  <a:gd name="T18" fmla="*/ 981 w 982"/>
                  <a:gd name="T19" fmla="*/ 313 h 1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2" h="1312">
                    <a:moveTo>
                      <a:pt x="981" y="313"/>
                    </a:moveTo>
                    <a:cubicBezTo>
                      <a:pt x="982" y="240"/>
                      <a:pt x="934" y="166"/>
                      <a:pt x="837" y="110"/>
                    </a:cubicBezTo>
                    <a:cubicBezTo>
                      <a:pt x="645" y="0"/>
                      <a:pt x="335" y="0"/>
                      <a:pt x="145" y="110"/>
                    </a:cubicBezTo>
                    <a:cubicBezTo>
                      <a:pt x="50" y="166"/>
                      <a:pt x="2" y="238"/>
                      <a:pt x="3" y="310"/>
                    </a:cubicBezTo>
                    <a:cubicBezTo>
                      <a:pt x="3" y="309"/>
                      <a:pt x="0" y="999"/>
                      <a:pt x="0" y="999"/>
                    </a:cubicBezTo>
                    <a:cubicBezTo>
                      <a:pt x="0" y="1072"/>
                      <a:pt x="48" y="1145"/>
                      <a:pt x="144" y="1201"/>
                    </a:cubicBezTo>
                    <a:cubicBezTo>
                      <a:pt x="336" y="1312"/>
                      <a:pt x="646" y="1311"/>
                      <a:pt x="836" y="1201"/>
                    </a:cubicBezTo>
                    <a:cubicBezTo>
                      <a:pt x="931" y="1146"/>
                      <a:pt x="978" y="1074"/>
                      <a:pt x="978" y="1002"/>
                    </a:cubicBezTo>
                    <a:cubicBezTo>
                      <a:pt x="981" y="312"/>
                      <a:pt x="981" y="312"/>
                      <a:pt x="981" y="312"/>
                    </a:cubicBezTo>
                    <a:lnTo>
                      <a:pt x="981" y="313"/>
                    </a:lnTo>
                    <a:close/>
                  </a:path>
                </a:pathLst>
              </a:custGeom>
              <a:solidFill>
                <a:srgbClr val="E6EBF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55" name="Freeform 171">
                <a:extLst>
                  <a:ext uri="{FF2B5EF4-FFF2-40B4-BE49-F238E27FC236}">
                    <a16:creationId xmlns="" xmlns:a16="http://schemas.microsoft.com/office/drawing/2014/main" id="{88C56278-F66E-17AA-8F25-D212E8A5BD4A}"/>
                  </a:ext>
                </a:extLst>
              </p:cNvPr>
              <p:cNvSpPr>
                <a:spLocks/>
              </p:cNvSpPr>
              <p:nvPr/>
            </p:nvSpPr>
            <p:spPr bwMode="auto">
              <a:xfrm>
                <a:off x="3494088" y="1066801"/>
                <a:ext cx="2535238" cy="1077913"/>
              </a:xfrm>
              <a:custGeom>
                <a:avLst/>
                <a:gdLst>
                  <a:gd name="T0" fmla="*/ 695 w 695"/>
                  <a:gd name="T1" fmla="*/ 2 h 296"/>
                  <a:gd name="T2" fmla="*/ 693 w 695"/>
                  <a:gd name="T3" fmla="*/ 76 h 296"/>
                  <a:gd name="T4" fmla="*/ 592 w 695"/>
                  <a:gd name="T5" fmla="*/ 217 h 296"/>
                  <a:gd name="T6" fmla="*/ 102 w 695"/>
                  <a:gd name="T7" fmla="*/ 217 h 296"/>
                  <a:gd name="T8" fmla="*/ 0 w 695"/>
                  <a:gd name="T9" fmla="*/ 74 h 296"/>
                  <a:gd name="T10" fmla="*/ 2 w 695"/>
                  <a:gd name="T11" fmla="*/ 0 h 296"/>
                  <a:gd name="T12" fmla="*/ 104 w 695"/>
                  <a:gd name="T13" fmla="*/ 143 h 296"/>
                  <a:gd name="T14" fmla="*/ 594 w 695"/>
                  <a:gd name="T15" fmla="*/ 143 h 296"/>
                  <a:gd name="T16" fmla="*/ 695 w 695"/>
                  <a:gd name="T17" fmla="*/ 2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5" h="296">
                    <a:moveTo>
                      <a:pt x="695" y="2"/>
                    </a:moveTo>
                    <a:cubicBezTo>
                      <a:pt x="693" y="76"/>
                      <a:pt x="693" y="76"/>
                      <a:pt x="693" y="76"/>
                    </a:cubicBezTo>
                    <a:cubicBezTo>
                      <a:pt x="693" y="127"/>
                      <a:pt x="659" y="178"/>
                      <a:pt x="592" y="217"/>
                    </a:cubicBezTo>
                    <a:cubicBezTo>
                      <a:pt x="457" y="296"/>
                      <a:pt x="238" y="296"/>
                      <a:pt x="102" y="217"/>
                    </a:cubicBezTo>
                    <a:cubicBezTo>
                      <a:pt x="34" y="178"/>
                      <a:pt x="0" y="126"/>
                      <a:pt x="0" y="74"/>
                    </a:cubicBezTo>
                    <a:cubicBezTo>
                      <a:pt x="2" y="0"/>
                      <a:pt x="2" y="0"/>
                      <a:pt x="2" y="0"/>
                    </a:cubicBezTo>
                    <a:cubicBezTo>
                      <a:pt x="2" y="52"/>
                      <a:pt x="36" y="104"/>
                      <a:pt x="104" y="143"/>
                    </a:cubicBezTo>
                    <a:cubicBezTo>
                      <a:pt x="240" y="222"/>
                      <a:pt x="459" y="222"/>
                      <a:pt x="594" y="143"/>
                    </a:cubicBezTo>
                    <a:cubicBezTo>
                      <a:pt x="661" y="104"/>
                      <a:pt x="695" y="53"/>
                      <a:pt x="695" y="2"/>
                    </a:cubicBezTo>
                    <a:close/>
                  </a:path>
                </a:pathLst>
              </a:custGeom>
              <a:solidFill>
                <a:srgbClr val="83A4D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56" name="Freeform 172">
                <a:extLst>
                  <a:ext uri="{FF2B5EF4-FFF2-40B4-BE49-F238E27FC236}">
                    <a16:creationId xmlns="" xmlns:a16="http://schemas.microsoft.com/office/drawing/2014/main" id="{565CE4FF-6B6B-6028-F488-B433BA346B82}"/>
                  </a:ext>
                </a:extLst>
              </p:cNvPr>
              <p:cNvSpPr>
                <a:spLocks/>
              </p:cNvSpPr>
              <p:nvPr/>
            </p:nvSpPr>
            <p:spPr bwMode="auto">
              <a:xfrm>
                <a:off x="3378200" y="268288"/>
                <a:ext cx="2774950" cy="1606550"/>
              </a:xfrm>
              <a:custGeom>
                <a:avLst/>
                <a:gdLst>
                  <a:gd name="T0" fmla="*/ 625 w 761"/>
                  <a:gd name="T1" fmla="*/ 78 h 441"/>
                  <a:gd name="T2" fmla="*/ 626 w 761"/>
                  <a:gd name="T3" fmla="*/ 362 h 441"/>
                  <a:gd name="T4" fmla="*/ 136 w 761"/>
                  <a:gd name="T5" fmla="*/ 362 h 441"/>
                  <a:gd name="T6" fmla="*/ 134 w 761"/>
                  <a:gd name="T7" fmla="*/ 78 h 441"/>
                  <a:gd name="T8" fmla="*/ 625 w 761"/>
                  <a:gd name="T9" fmla="*/ 78 h 441"/>
                </a:gdLst>
                <a:ahLst/>
                <a:cxnLst>
                  <a:cxn ang="0">
                    <a:pos x="T0" y="T1"/>
                  </a:cxn>
                  <a:cxn ang="0">
                    <a:pos x="T2" y="T3"/>
                  </a:cxn>
                  <a:cxn ang="0">
                    <a:pos x="T4" y="T5"/>
                  </a:cxn>
                  <a:cxn ang="0">
                    <a:pos x="T6" y="T7"/>
                  </a:cxn>
                  <a:cxn ang="0">
                    <a:pos x="T8" y="T9"/>
                  </a:cxn>
                </a:cxnLst>
                <a:rect l="0" t="0" r="r" b="b"/>
                <a:pathLst>
                  <a:path w="761" h="441">
                    <a:moveTo>
                      <a:pt x="625" y="78"/>
                    </a:moveTo>
                    <a:cubicBezTo>
                      <a:pt x="761" y="157"/>
                      <a:pt x="761" y="284"/>
                      <a:pt x="626" y="362"/>
                    </a:cubicBezTo>
                    <a:cubicBezTo>
                      <a:pt x="491" y="441"/>
                      <a:pt x="272" y="441"/>
                      <a:pt x="136" y="362"/>
                    </a:cubicBezTo>
                    <a:cubicBezTo>
                      <a:pt x="0" y="284"/>
                      <a:pt x="0" y="157"/>
                      <a:pt x="134" y="78"/>
                    </a:cubicBezTo>
                    <a:cubicBezTo>
                      <a:pt x="269" y="0"/>
                      <a:pt x="489" y="0"/>
                      <a:pt x="625" y="78"/>
                    </a:cubicBezTo>
                    <a:close/>
                  </a:path>
                </a:pathLst>
              </a:custGeom>
              <a:solidFill>
                <a:srgbClr val="A8C3F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57" name="Freeform 173">
                <a:extLst>
                  <a:ext uri="{FF2B5EF4-FFF2-40B4-BE49-F238E27FC236}">
                    <a16:creationId xmlns="" xmlns:a16="http://schemas.microsoft.com/office/drawing/2014/main" id="{B1062135-BD13-AD08-1E0D-08508F64E2DE}"/>
                  </a:ext>
                </a:extLst>
              </p:cNvPr>
              <p:cNvSpPr>
                <a:spLocks/>
              </p:cNvSpPr>
              <p:nvPr/>
            </p:nvSpPr>
            <p:spPr bwMode="auto">
              <a:xfrm>
                <a:off x="2973388" y="2071688"/>
                <a:ext cx="2376488" cy="2743200"/>
              </a:xfrm>
              <a:custGeom>
                <a:avLst/>
                <a:gdLst>
                  <a:gd name="T0" fmla="*/ 144 w 652"/>
                  <a:gd name="T1" fmla="*/ 178 h 753"/>
                  <a:gd name="T2" fmla="*/ 2 w 652"/>
                  <a:gd name="T3" fmla="*/ 0 h 753"/>
                  <a:gd name="T4" fmla="*/ 0 w 652"/>
                  <a:gd name="T5" fmla="*/ 450 h 753"/>
                  <a:gd name="T6" fmla="*/ 144 w 652"/>
                  <a:gd name="T7" fmla="*/ 652 h 753"/>
                  <a:gd name="T8" fmla="*/ 652 w 652"/>
                  <a:gd name="T9" fmla="*/ 718 h 753"/>
                  <a:gd name="T10" fmla="*/ 652 w 652"/>
                  <a:gd name="T11" fmla="*/ 244 h 753"/>
                  <a:gd name="T12" fmla="*/ 144 w 652"/>
                  <a:gd name="T13" fmla="*/ 178 h 753"/>
                </a:gdLst>
                <a:ahLst/>
                <a:cxnLst>
                  <a:cxn ang="0">
                    <a:pos x="T0" y="T1"/>
                  </a:cxn>
                  <a:cxn ang="0">
                    <a:pos x="T2" y="T3"/>
                  </a:cxn>
                  <a:cxn ang="0">
                    <a:pos x="T4" y="T5"/>
                  </a:cxn>
                  <a:cxn ang="0">
                    <a:pos x="T6" y="T7"/>
                  </a:cxn>
                  <a:cxn ang="0">
                    <a:pos x="T8" y="T9"/>
                  </a:cxn>
                  <a:cxn ang="0">
                    <a:pos x="T10" y="T11"/>
                  </a:cxn>
                  <a:cxn ang="0">
                    <a:pos x="T12" y="T13"/>
                  </a:cxn>
                </a:cxnLst>
                <a:rect l="0" t="0" r="r" b="b"/>
                <a:pathLst>
                  <a:path w="652" h="753">
                    <a:moveTo>
                      <a:pt x="144" y="178"/>
                    </a:moveTo>
                    <a:cubicBezTo>
                      <a:pt x="58" y="128"/>
                      <a:pt x="11" y="65"/>
                      <a:pt x="2" y="0"/>
                    </a:cubicBezTo>
                    <a:cubicBezTo>
                      <a:pt x="1" y="199"/>
                      <a:pt x="0" y="450"/>
                      <a:pt x="0" y="450"/>
                    </a:cubicBezTo>
                    <a:cubicBezTo>
                      <a:pt x="0" y="523"/>
                      <a:pt x="48" y="596"/>
                      <a:pt x="144" y="652"/>
                    </a:cubicBezTo>
                    <a:cubicBezTo>
                      <a:pt x="282" y="731"/>
                      <a:pt x="481" y="753"/>
                      <a:pt x="652" y="718"/>
                    </a:cubicBezTo>
                    <a:cubicBezTo>
                      <a:pt x="652" y="244"/>
                      <a:pt x="652" y="244"/>
                      <a:pt x="652" y="244"/>
                    </a:cubicBezTo>
                    <a:cubicBezTo>
                      <a:pt x="481" y="279"/>
                      <a:pt x="282" y="257"/>
                      <a:pt x="144" y="178"/>
                    </a:cubicBezTo>
                    <a:close/>
                  </a:path>
                </a:pathLst>
              </a:custGeom>
              <a:solidFill>
                <a:srgbClr val="0757B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358" name="Group 357">
              <a:extLst>
                <a:ext uri="{FF2B5EF4-FFF2-40B4-BE49-F238E27FC236}">
                  <a16:creationId xmlns="" xmlns:a16="http://schemas.microsoft.com/office/drawing/2014/main" id="{A8ECC756-E30C-9B34-CB74-E0287255979D}"/>
                </a:ext>
              </a:extLst>
            </p:cNvPr>
            <p:cNvGrpSpPr/>
            <p:nvPr/>
          </p:nvGrpSpPr>
          <p:grpSpPr>
            <a:xfrm>
              <a:off x="10057846" y="5117228"/>
              <a:ext cx="484217" cy="345177"/>
              <a:chOff x="4718051" y="2963863"/>
              <a:chExt cx="1901825" cy="1355726"/>
            </a:xfrm>
          </p:grpSpPr>
          <p:sp>
            <p:nvSpPr>
              <p:cNvPr id="359" name="Freeform 206">
                <a:extLst>
                  <a:ext uri="{FF2B5EF4-FFF2-40B4-BE49-F238E27FC236}">
                    <a16:creationId xmlns="" xmlns:a16="http://schemas.microsoft.com/office/drawing/2014/main" id="{B4FBB92B-A109-99F7-C593-2B0B54B5B80B}"/>
                  </a:ext>
                </a:extLst>
              </p:cNvPr>
              <p:cNvSpPr>
                <a:spLocks/>
              </p:cNvSpPr>
              <p:nvPr/>
            </p:nvSpPr>
            <p:spPr bwMode="auto">
              <a:xfrm>
                <a:off x="4803776" y="3511551"/>
                <a:ext cx="1730375" cy="808038"/>
              </a:xfrm>
              <a:custGeom>
                <a:avLst/>
                <a:gdLst>
                  <a:gd name="T0" fmla="*/ 406 w 406"/>
                  <a:gd name="T1" fmla="*/ 0 h 189"/>
                  <a:gd name="T2" fmla="*/ 406 w 406"/>
                  <a:gd name="T3" fmla="*/ 59 h 189"/>
                  <a:gd name="T4" fmla="*/ 346 w 406"/>
                  <a:gd name="T5" fmla="*/ 143 h 189"/>
                  <a:gd name="T6" fmla="*/ 59 w 406"/>
                  <a:gd name="T7" fmla="*/ 143 h 189"/>
                  <a:gd name="T8" fmla="*/ 1 w 406"/>
                  <a:gd name="T9" fmla="*/ 60 h 189"/>
                  <a:gd name="T10" fmla="*/ 0 w 406"/>
                  <a:gd name="T11" fmla="*/ 1 h 189"/>
                  <a:gd name="T12" fmla="*/ 59 w 406"/>
                  <a:gd name="T13" fmla="*/ 84 h 189"/>
                  <a:gd name="T14" fmla="*/ 346 w 406"/>
                  <a:gd name="T15" fmla="*/ 84 h 189"/>
                  <a:gd name="T16" fmla="*/ 406 w 406"/>
                  <a:gd name="T17" fmla="*/ 0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6" h="189">
                    <a:moveTo>
                      <a:pt x="406" y="0"/>
                    </a:moveTo>
                    <a:cubicBezTo>
                      <a:pt x="406" y="59"/>
                      <a:pt x="406" y="59"/>
                      <a:pt x="406" y="59"/>
                    </a:cubicBezTo>
                    <a:cubicBezTo>
                      <a:pt x="406" y="89"/>
                      <a:pt x="386" y="120"/>
                      <a:pt x="346" y="143"/>
                    </a:cubicBezTo>
                    <a:cubicBezTo>
                      <a:pt x="267" y="189"/>
                      <a:pt x="138" y="189"/>
                      <a:pt x="59" y="143"/>
                    </a:cubicBezTo>
                    <a:cubicBezTo>
                      <a:pt x="20" y="120"/>
                      <a:pt x="1" y="90"/>
                      <a:pt x="1" y="60"/>
                    </a:cubicBezTo>
                    <a:cubicBezTo>
                      <a:pt x="0" y="1"/>
                      <a:pt x="0" y="1"/>
                      <a:pt x="0" y="1"/>
                    </a:cubicBezTo>
                    <a:cubicBezTo>
                      <a:pt x="0" y="31"/>
                      <a:pt x="20" y="61"/>
                      <a:pt x="59" y="84"/>
                    </a:cubicBezTo>
                    <a:cubicBezTo>
                      <a:pt x="138" y="130"/>
                      <a:pt x="266" y="130"/>
                      <a:pt x="346" y="84"/>
                    </a:cubicBezTo>
                    <a:cubicBezTo>
                      <a:pt x="386" y="61"/>
                      <a:pt x="406" y="30"/>
                      <a:pt x="406" y="0"/>
                    </a:cubicBezTo>
                  </a:path>
                </a:pathLst>
              </a:custGeom>
              <a:solidFill>
                <a:srgbClr val="D0D8E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60" name="Freeform 207">
                <a:extLst>
                  <a:ext uri="{FF2B5EF4-FFF2-40B4-BE49-F238E27FC236}">
                    <a16:creationId xmlns="" xmlns:a16="http://schemas.microsoft.com/office/drawing/2014/main" id="{68EB069F-9CF9-C5E4-49CE-69743E985AFB}"/>
                  </a:ext>
                </a:extLst>
              </p:cNvPr>
              <p:cNvSpPr>
                <a:spLocks/>
              </p:cNvSpPr>
              <p:nvPr/>
            </p:nvSpPr>
            <p:spPr bwMode="auto">
              <a:xfrm>
                <a:off x="4718051" y="2963863"/>
                <a:ext cx="1901825" cy="1103313"/>
              </a:xfrm>
              <a:custGeom>
                <a:avLst/>
                <a:gdLst>
                  <a:gd name="T0" fmla="*/ 80 w 446"/>
                  <a:gd name="T1" fmla="*/ 46 h 258"/>
                  <a:gd name="T2" fmla="*/ 367 w 446"/>
                  <a:gd name="T3" fmla="*/ 46 h 258"/>
                  <a:gd name="T4" fmla="*/ 366 w 446"/>
                  <a:gd name="T5" fmla="*/ 212 h 258"/>
                  <a:gd name="T6" fmla="*/ 79 w 446"/>
                  <a:gd name="T7" fmla="*/ 212 h 258"/>
                  <a:gd name="T8" fmla="*/ 80 w 446"/>
                  <a:gd name="T9" fmla="*/ 46 h 258"/>
                </a:gdLst>
                <a:ahLst/>
                <a:cxnLst>
                  <a:cxn ang="0">
                    <a:pos x="T0" y="T1"/>
                  </a:cxn>
                  <a:cxn ang="0">
                    <a:pos x="T2" y="T3"/>
                  </a:cxn>
                  <a:cxn ang="0">
                    <a:pos x="T4" y="T5"/>
                  </a:cxn>
                  <a:cxn ang="0">
                    <a:pos x="T6" y="T7"/>
                  </a:cxn>
                  <a:cxn ang="0">
                    <a:pos x="T8" y="T9"/>
                  </a:cxn>
                </a:cxnLst>
                <a:rect l="0" t="0" r="r" b="b"/>
                <a:pathLst>
                  <a:path w="446" h="258">
                    <a:moveTo>
                      <a:pt x="80" y="46"/>
                    </a:moveTo>
                    <a:cubicBezTo>
                      <a:pt x="160" y="0"/>
                      <a:pt x="288" y="0"/>
                      <a:pt x="367" y="46"/>
                    </a:cubicBezTo>
                    <a:cubicBezTo>
                      <a:pt x="446" y="92"/>
                      <a:pt x="445" y="166"/>
                      <a:pt x="366" y="212"/>
                    </a:cubicBezTo>
                    <a:cubicBezTo>
                      <a:pt x="286" y="258"/>
                      <a:pt x="158" y="258"/>
                      <a:pt x="79" y="212"/>
                    </a:cubicBezTo>
                    <a:cubicBezTo>
                      <a:pt x="0" y="166"/>
                      <a:pt x="1" y="92"/>
                      <a:pt x="80" y="46"/>
                    </a:cubicBezTo>
                  </a:path>
                </a:pathLst>
              </a:custGeom>
              <a:solidFill>
                <a:srgbClr val="F2F4F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61" name="Freeform 208">
                <a:extLst>
                  <a:ext uri="{FF2B5EF4-FFF2-40B4-BE49-F238E27FC236}">
                    <a16:creationId xmlns="" xmlns:a16="http://schemas.microsoft.com/office/drawing/2014/main" id="{954B2B9B-0783-414F-FF44-EB6CE8A30FDD}"/>
                  </a:ext>
                </a:extLst>
              </p:cNvPr>
              <p:cNvSpPr>
                <a:spLocks/>
              </p:cNvSpPr>
              <p:nvPr/>
            </p:nvSpPr>
            <p:spPr bwMode="auto">
              <a:xfrm>
                <a:off x="4986338" y="3143251"/>
                <a:ext cx="1325563" cy="766763"/>
              </a:xfrm>
              <a:custGeom>
                <a:avLst/>
                <a:gdLst>
                  <a:gd name="T0" fmla="*/ 25 w 311"/>
                  <a:gd name="T1" fmla="*/ 0 h 179"/>
                  <a:gd name="T2" fmla="*/ 17 w 311"/>
                  <a:gd name="T3" fmla="*/ 4 h 179"/>
                  <a:gd name="T4" fmla="*/ 0 w 311"/>
                  <a:gd name="T5" fmla="*/ 16 h 179"/>
                  <a:gd name="T6" fmla="*/ 284 w 311"/>
                  <a:gd name="T7" fmla="*/ 179 h 179"/>
                  <a:gd name="T8" fmla="*/ 303 w 311"/>
                  <a:gd name="T9" fmla="*/ 170 h 179"/>
                  <a:gd name="T10" fmla="*/ 311 w 311"/>
                  <a:gd name="T11" fmla="*/ 165 h 179"/>
                  <a:gd name="T12" fmla="*/ 25 w 311"/>
                  <a:gd name="T13" fmla="*/ 0 h 179"/>
                </a:gdLst>
                <a:ahLst/>
                <a:cxnLst>
                  <a:cxn ang="0">
                    <a:pos x="T0" y="T1"/>
                  </a:cxn>
                  <a:cxn ang="0">
                    <a:pos x="T2" y="T3"/>
                  </a:cxn>
                  <a:cxn ang="0">
                    <a:pos x="T4" y="T5"/>
                  </a:cxn>
                  <a:cxn ang="0">
                    <a:pos x="T6" y="T7"/>
                  </a:cxn>
                  <a:cxn ang="0">
                    <a:pos x="T8" y="T9"/>
                  </a:cxn>
                  <a:cxn ang="0">
                    <a:pos x="T10" y="T11"/>
                  </a:cxn>
                  <a:cxn ang="0">
                    <a:pos x="T12" y="T13"/>
                  </a:cxn>
                </a:cxnLst>
                <a:rect l="0" t="0" r="r" b="b"/>
                <a:pathLst>
                  <a:path w="311" h="179">
                    <a:moveTo>
                      <a:pt x="25" y="0"/>
                    </a:moveTo>
                    <a:cubicBezTo>
                      <a:pt x="23" y="1"/>
                      <a:pt x="20" y="2"/>
                      <a:pt x="17" y="4"/>
                    </a:cubicBezTo>
                    <a:cubicBezTo>
                      <a:pt x="11" y="8"/>
                      <a:pt x="5" y="12"/>
                      <a:pt x="0" y="16"/>
                    </a:cubicBezTo>
                    <a:cubicBezTo>
                      <a:pt x="284" y="179"/>
                      <a:pt x="284" y="179"/>
                      <a:pt x="284" y="179"/>
                    </a:cubicBezTo>
                    <a:cubicBezTo>
                      <a:pt x="290" y="176"/>
                      <a:pt x="297" y="173"/>
                      <a:pt x="303" y="170"/>
                    </a:cubicBezTo>
                    <a:cubicBezTo>
                      <a:pt x="306" y="168"/>
                      <a:pt x="308" y="166"/>
                      <a:pt x="311" y="165"/>
                    </a:cubicBezTo>
                    <a:cubicBezTo>
                      <a:pt x="25" y="0"/>
                      <a:pt x="25" y="0"/>
                      <a:pt x="25" y="0"/>
                    </a:cubicBezTo>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62" name="Freeform 209">
                <a:extLst>
                  <a:ext uri="{FF2B5EF4-FFF2-40B4-BE49-F238E27FC236}">
                    <a16:creationId xmlns="" xmlns:a16="http://schemas.microsoft.com/office/drawing/2014/main" id="{E2D411A8-8C70-54E4-E2E8-B224FC67F0E0}"/>
                  </a:ext>
                </a:extLst>
              </p:cNvPr>
              <p:cNvSpPr>
                <a:spLocks/>
              </p:cNvSpPr>
              <p:nvPr/>
            </p:nvSpPr>
            <p:spPr bwMode="auto">
              <a:xfrm>
                <a:off x="4986338" y="3208338"/>
                <a:ext cx="0" cy="4763"/>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0"/>
                      <a:pt x="0" y="1"/>
                      <a:pt x="0" y="1"/>
                    </a:cubicBezTo>
                    <a:cubicBezTo>
                      <a:pt x="0" y="1"/>
                      <a:pt x="0" y="1"/>
                      <a:pt x="0" y="1"/>
                    </a:cubicBezTo>
                    <a:cubicBezTo>
                      <a:pt x="0" y="1"/>
                      <a:pt x="0" y="0"/>
                      <a:pt x="0" y="0"/>
                    </a:cubicBezTo>
                  </a:path>
                </a:pathLst>
              </a:custGeom>
              <a:solidFill>
                <a:srgbClr val="D6DAE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63" name="Freeform 210">
                <a:extLst>
                  <a:ext uri="{FF2B5EF4-FFF2-40B4-BE49-F238E27FC236}">
                    <a16:creationId xmlns="" xmlns:a16="http://schemas.microsoft.com/office/drawing/2014/main" id="{752E8656-7189-B8C5-208D-34378DDABF0F}"/>
                  </a:ext>
                </a:extLst>
              </p:cNvPr>
              <p:cNvSpPr>
                <a:spLocks/>
              </p:cNvSpPr>
              <p:nvPr/>
            </p:nvSpPr>
            <p:spPr bwMode="auto">
              <a:xfrm>
                <a:off x="4986338" y="3186113"/>
                <a:ext cx="1249363" cy="723900"/>
              </a:xfrm>
              <a:custGeom>
                <a:avLst/>
                <a:gdLst>
                  <a:gd name="T0" fmla="*/ 7 w 293"/>
                  <a:gd name="T1" fmla="*/ 0 h 169"/>
                  <a:gd name="T2" fmla="*/ 0 w 293"/>
                  <a:gd name="T3" fmla="*/ 5 h 169"/>
                  <a:gd name="T4" fmla="*/ 0 w 293"/>
                  <a:gd name="T5" fmla="*/ 6 h 169"/>
                  <a:gd name="T6" fmla="*/ 284 w 293"/>
                  <a:gd name="T7" fmla="*/ 169 h 169"/>
                  <a:gd name="T8" fmla="*/ 293 w 293"/>
                  <a:gd name="T9" fmla="*/ 165 h 169"/>
                  <a:gd name="T10" fmla="*/ 7 w 293"/>
                  <a:gd name="T11" fmla="*/ 0 h 169"/>
                </a:gdLst>
                <a:ahLst/>
                <a:cxnLst>
                  <a:cxn ang="0">
                    <a:pos x="T0" y="T1"/>
                  </a:cxn>
                  <a:cxn ang="0">
                    <a:pos x="T2" y="T3"/>
                  </a:cxn>
                  <a:cxn ang="0">
                    <a:pos x="T4" y="T5"/>
                  </a:cxn>
                  <a:cxn ang="0">
                    <a:pos x="T6" y="T7"/>
                  </a:cxn>
                  <a:cxn ang="0">
                    <a:pos x="T8" y="T9"/>
                  </a:cxn>
                  <a:cxn ang="0">
                    <a:pos x="T10" y="T11"/>
                  </a:cxn>
                </a:cxnLst>
                <a:rect l="0" t="0" r="r" b="b"/>
                <a:pathLst>
                  <a:path w="293" h="169">
                    <a:moveTo>
                      <a:pt x="7" y="0"/>
                    </a:moveTo>
                    <a:cubicBezTo>
                      <a:pt x="5" y="2"/>
                      <a:pt x="2" y="4"/>
                      <a:pt x="0" y="5"/>
                    </a:cubicBezTo>
                    <a:cubicBezTo>
                      <a:pt x="0" y="5"/>
                      <a:pt x="0" y="6"/>
                      <a:pt x="0" y="6"/>
                    </a:cubicBezTo>
                    <a:cubicBezTo>
                      <a:pt x="284" y="169"/>
                      <a:pt x="284" y="169"/>
                      <a:pt x="284" y="169"/>
                    </a:cubicBezTo>
                    <a:cubicBezTo>
                      <a:pt x="287" y="168"/>
                      <a:pt x="290" y="166"/>
                      <a:pt x="293" y="165"/>
                    </a:cubicBezTo>
                    <a:cubicBezTo>
                      <a:pt x="7" y="0"/>
                      <a:pt x="7" y="0"/>
                      <a:pt x="7" y="0"/>
                    </a:cubicBezTo>
                  </a:path>
                </a:pathLst>
              </a:custGeom>
              <a:solidFill>
                <a:srgbClr val="E2E4E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364" name="Group 363">
              <a:extLst>
                <a:ext uri="{FF2B5EF4-FFF2-40B4-BE49-F238E27FC236}">
                  <a16:creationId xmlns="" xmlns:a16="http://schemas.microsoft.com/office/drawing/2014/main" id="{4004010F-9FFA-29D2-9C40-5173EA3C0508}"/>
                </a:ext>
              </a:extLst>
            </p:cNvPr>
            <p:cNvGrpSpPr/>
            <p:nvPr/>
          </p:nvGrpSpPr>
          <p:grpSpPr>
            <a:xfrm>
              <a:off x="9910722" y="5014565"/>
              <a:ext cx="451882" cy="403379"/>
              <a:chOff x="1974851" y="1644651"/>
              <a:chExt cx="1774825" cy="1584325"/>
            </a:xfrm>
          </p:grpSpPr>
          <p:sp>
            <p:nvSpPr>
              <p:cNvPr id="365" name="Freeform 198">
                <a:extLst>
                  <a:ext uri="{FF2B5EF4-FFF2-40B4-BE49-F238E27FC236}">
                    <a16:creationId xmlns="" xmlns:a16="http://schemas.microsoft.com/office/drawing/2014/main" id="{74BF6B5C-FBF3-6A48-646F-230ACF08E654}"/>
                  </a:ext>
                </a:extLst>
              </p:cNvPr>
              <p:cNvSpPr>
                <a:spLocks/>
              </p:cNvSpPr>
              <p:nvPr/>
            </p:nvSpPr>
            <p:spPr bwMode="auto">
              <a:xfrm>
                <a:off x="2141538" y="1819276"/>
                <a:ext cx="1608138" cy="1409700"/>
              </a:xfrm>
              <a:custGeom>
                <a:avLst/>
                <a:gdLst>
                  <a:gd name="T0" fmla="*/ 320 w 377"/>
                  <a:gd name="T1" fmla="*/ 0 h 330"/>
                  <a:gd name="T2" fmla="*/ 356 w 377"/>
                  <a:gd name="T3" fmla="*/ 47 h 330"/>
                  <a:gd name="T4" fmla="*/ 360 w 377"/>
                  <a:gd name="T5" fmla="*/ 150 h 330"/>
                  <a:gd name="T6" fmla="*/ 133 w 377"/>
                  <a:gd name="T7" fmla="*/ 324 h 330"/>
                  <a:gd name="T8" fmla="*/ 36 w 377"/>
                  <a:gd name="T9" fmla="*/ 295 h 330"/>
                  <a:gd name="T10" fmla="*/ 0 w 377"/>
                  <a:gd name="T11" fmla="*/ 248 h 330"/>
                  <a:gd name="T12" fmla="*/ 97 w 377"/>
                  <a:gd name="T13" fmla="*/ 277 h 330"/>
                  <a:gd name="T14" fmla="*/ 324 w 377"/>
                  <a:gd name="T15" fmla="*/ 103 h 330"/>
                  <a:gd name="T16" fmla="*/ 320 w 377"/>
                  <a:gd name="T17" fmla="*/ 0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30">
                    <a:moveTo>
                      <a:pt x="320" y="0"/>
                    </a:moveTo>
                    <a:cubicBezTo>
                      <a:pt x="356" y="47"/>
                      <a:pt x="356" y="47"/>
                      <a:pt x="356" y="47"/>
                    </a:cubicBezTo>
                    <a:cubicBezTo>
                      <a:pt x="375" y="71"/>
                      <a:pt x="377" y="107"/>
                      <a:pt x="360" y="150"/>
                    </a:cubicBezTo>
                    <a:cubicBezTo>
                      <a:pt x="325" y="234"/>
                      <a:pt x="223" y="312"/>
                      <a:pt x="133" y="324"/>
                    </a:cubicBezTo>
                    <a:cubicBezTo>
                      <a:pt x="88" y="330"/>
                      <a:pt x="54" y="318"/>
                      <a:pt x="36" y="295"/>
                    </a:cubicBezTo>
                    <a:cubicBezTo>
                      <a:pt x="0" y="248"/>
                      <a:pt x="0" y="248"/>
                      <a:pt x="0" y="248"/>
                    </a:cubicBezTo>
                    <a:cubicBezTo>
                      <a:pt x="18" y="272"/>
                      <a:pt x="52" y="283"/>
                      <a:pt x="97" y="277"/>
                    </a:cubicBezTo>
                    <a:cubicBezTo>
                      <a:pt x="187" y="266"/>
                      <a:pt x="289" y="188"/>
                      <a:pt x="324" y="103"/>
                    </a:cubicBezTo>
                    <a:cubicBezTo>
                      <a:pt x="342" y="60"/>
                      <a:pt x="339" y="24"/>
                      <a:pt x="320" y="0"/>
                    </a:cubicBezTo>
                  </a:path>
                </a:pathLst>
              </a:custGeom>
              <a:solidFill>
                <a:srgbClr val="DBE2E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66" name="Freeform 199">
                <a:extLst>
                  <a:ext uri="{FF2B5EF4-FFF2-40B4-BE49-F238E27FC236}">
                    <a16:creationId xmlns="" xmlns:a16="http://schemas.microsoft.com/office/drawing/2014/main" id="{62C21A74-3BAF-B43B-42DA-0276A03646BA}"/>
                  </a:ext>
                </a:extLst>
              </p:cNvPr>
              <p:cNvSpPr>
                <a:spLocks/>
              </p:cNvSpPr>
              <p:nvPr/>
            </p:nvSpPr>
            <p:spPr bwMode="auto">
              <a:xfrm>
                <a:off x="1974851" y="1644651"/>
                <a:ext cx="1698625" cy="1409700"/>
              </a:xfrm>
              <a:custGeom>
                <a:avLst/>
                <a:gdLst>
                  <a:gd name="T0" fmla="*/ 35 w 398"/>
                  <a:gd name="T1" fmla="*/ 186 h 330"/>
                  <a:gd name="T2" fmla="*/ 263 w 398"/>
                  <a:gd name="T3" fmla="*/ 12 h 330"/>
                  <a:gd name="T4" fmla="*/ 363 w 398"/>
                  <a:gd name="T5" fmla="*/ 144 h 330"/>
                  <a:gd name="T6" fmla="*/ 136 w 398"/>
                  <a:gd name="T7" fmla="*/ 318 h 330"/>
                  <a:gd name="T8" fmla="*/ 35 w 398"/>
                  <a:gd name="T9" fmla="*/ 186 h 330"/>
                </a:gdLst>
                <a:ahLst/>
                <a:cxnLst>
                  <a:cxn ang="0">
                    <a:pos x="T0" y="T1"/>
                  </a:cxn>
                  <a:cxn ang="0">
                    <a:pos x="T2" y="T3"/>
                  </a:cxn>
                  <a:cxn ang="0">
                    <a:pos x="T4" y="T5"/>
                  </a:cxn>
                  <a:cxn ang="0">
                    <a:pos x="T6" y="T7"/>
                  </a:cxn>
                  <a:cxn ang="0">
                    <a:pos x="T8" y="T9"/>
                  </a:cxn>
                </a:cxnLst>
                <a:rect l="0" t="0" r="r" b="b"/>
                <a:pathLst>
                  <a:path w="398" h="330">
                    <a:moveTo>
                      <a:pt x="35" y="186"/>
                    </a:moveTo>
                    <a:cubicBezTo>
                      <a:pt x="70" y="102"/>
                      <a:pt x="172" y="23"/>
                      <a:pt x="263" y="12"/>
                    </a:cubicBezTo>
                    <a:cubicBezTo>
                      <a:pt x="353" y="0"/>
                      <a:pt x="398" y="59"/>
                      <a:pt x="363" y="144"/>
                    </a:cubicBezTo>
                    <a:cubicBezTo>
                      <a:pt x="328" y="229"/>
                      <a:pt x="226" y="307"/>
                      <a:pt x="136" y="318"/>
                    </a:cubicBezTo>
                    <a:cubicBezTo>
                      <a:pt x="45" y="330"/>
                      <a:pt x="0" y="271"/>
                      <a:pt x="35" y="186"/>
                    </a:cubicBezTo>
                  </a:path>
                </a:pathLst>
              </a:custGeom>
              <a:solidFill>
                <a:srgbClr val="F2F4F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67" name="Freeform 200">
                <a:extLst>
                  <a:ext uri="{FF2B5EF4-FFF2-40B4-BE49-F238E27FC236}">
                    <a16:creationId xmlns="" xmlns:a16="http://schemas.microsoft.com/office/drawing/2014/main" id="{67613DD6-1324-9583-CDAC-B27C86D5B25B}"/>
                  </a:ext>
                </a:extLst>
              </p:cNvPr>
              <p:cNvSpPr>
                <a:spLocks/>
              </p:cNvSpPr>
              <p:nvPr/>
            </p:nvSpPr>
            <p:spPr bwMode="auto">
              <a:xfrm>
                <a:off x="2095501" y="2220913"/>
                <a:ext cx="1441450" cy="303213"/>
              </a:xfrm>
              <a:custGeom>
                <a:avLst/>
                <a:gdLst>
                  <a:gd name="T0" fmla="*/ 11 w 338"/>
                  <a:gd name="T1" fmla="*/ 43 h 71"/>
                  <a:gd name="T2" fmla="*/ 7 w 338"/>
                  <a:gd name="T3" fmla="*/ 51 h 71"/>
                  <a:gd name="T4" fmla="*/ 0 w 338"/>
                  <a:gd name="T5" fmla="*/ 71 h 71"/>
                  <a:gd name="T6" fmla="*/ 325 w 338"/>
                  <a:gd name="T7" fmla="*/ 28 h 71"/>
                  <a:gd name="T8" fmla="*/ 335 w 338"/>
                  <a:gd name="T9" fmla="*/ 9 h 71"/>
                  <a:gd name="T10" fmla="*/ 338 w 338"/>
                  <a:gd name="T11" fmla="*/ 0 h 71"/>
                  <a:gd name="T12" fmla="*/ 11 w 338"/>
                  <a:gd name="T13" fmla="*/ 43 h 71"/>
                </a:gdLst>
                <a:ahLst/>
                <a:cxnLst>
                  <a:cxn ang="0">
                    <a:pos x="T0" y="T1"/>
                  </a:cxn>
                  <a:cxn ang="0">
                    <a:pos x="T2" y="T3"/>
                  </a:cxn>
                  <a:cxn ang="0">
                    <a:pos x="T4" y="T5"/>
                  </a:cxn>
                  <a:cxn ang="0">
                    <a:pos x="T6" y="T7"/>
                  </a:cxn>
                  <a:cxn ang="0">
                    <a:pos x="T8" y="T9"/>
                  </a:cxn>
                  <a:cxn ang="0">
                    <a:pos x="T10" y="T11"/>
                  </a:cxn>
                  <a:cxn ang="0">
                    <a:pos x="T12" y="T13"/>
                  </a:cxn>
                </a:cxnLst>
                <a:rect l="0" t="0" r="r" b="b"/>
                <a:pathLst>
                  <a:path w="338" h="71">
                    <a:moveTo>
                      <a:pt x="11" y="43"/>
                    </a:moveTo>
                    <a:cubicBezTo>
                      <a:pt x="10" y="46"/>
                      <a:pt x="8" y="48"/>
                      <a:pt x="7" y="51"/>
                    </a:cubicBezTo>
                    <a:cubicBezTo>
                      <a:pt x="4" y="58"/>
                      <a:pt x="2" y="65"/>
                      <a:pt x="0" y="71"/>
                    </a:cubicBezTo>
                    <a:cubicBezTo>
                      <a:pt x="325" y="28"/>
                      <a:pt x="325" y="28"/>
                      <a:pt x="325" y="28"/>
                    </a:cubicBezTo>
                    <a:cubicBezTo>
                      <a:pt x="329" y="22"/>
                      <a:pt x="332" y="16"/>
                      <a:pt x="335" y="9"/>
                    </a:cubicBezTo>
                    <a:cubicBezTo>
                      <a:pt x="336" y="6"/>
                      <a:pt x="337" y="3"/>
                      <a:pt x="338" y="0"/>
                    </a:cubicBezTo>
                    <a:cubicBezTo>
                      <a:pt x="11" y="43"/>
                      <a:pt x="11" y="43"/>
                      <a:pt x="11" y="43"/>
                    </a:cubicBezTo>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68" name="Freeform 201">
                <a:extLst>
                  <a:ext uri="{FF2B5EF4-FFF2-40B4-BE49-F238E27FC236}">
                    <a16:creationId xmlns="" xmlns:a16="http://schemas.microsoft.com/office/drawing/2014/main" id="{1774DD25-093B-DDFA-771C-7600DE23D759}"/>
                  </a:ext>
                </a:extLst>
              </p:cNvPr>
              <p:cNvSpPr>
                <a:spLocks/>
              </p:cNvSpPr>
              <p:nvPr/>
            </p:nvSpPr>
            <p:spPr bwMode="auto">
              <a:xfrm>
                <a:off x="2095501" y="2524126"/>
                <a:ext cx="3175" cy="0"/>
              </a:xfrm>
              <a:custGeom>
                <a:avLst/>
                <a:gdLst>
                  <a:gd name="T0" fmla="*/ 1 w 1"/>
                  <a:gd name="T1" fmla="*/ 0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0" y="0"/>
                    </a:cubicBezTo>
                    <a:cubicBezTo>
                      <a:pt x="0" y="0"/>
                      <a:pt x="0" y="0"/>
                      <a:pt x="0" y="0"/>
                    </a:cubicBezTo>
                    <a:cubicBezTo>
                      <a:pt x="1" y="0"/>
                      <a:pt x="1" y="0"/>
                      <a:pt x="1" y="0"/>
                    </a:cubicBezTo>
                  </a:path>
                </a:pathLst>
              </a:custGeom>
              <a:solidFill>
                <a:srgbClr val="D6DAE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69" name="Freeform 202">
                <a:extLst>
                  <a:ext uri="{FF2B5EF4-FFF2-40B4-BE49-F238E27FC236}">
                    <a16:creationId xmlns="" xmlns:a16="http://schemas.microsoft.com/office/drawing/2014/main" id="{2409669E-9734-4275-80C1-7D5213D31D8E}"/>
                  </a:ext>
                </a:extLst>
              </p:cNvPr>
              <p:cNvSpPr>
                <a:spLocks/>
              </p:cNvSpPr>
              <p:nvPr/>
            </p:nvSpPr>
            <p:spPr bwMode="auto">
              <a:xfrm>
                <a:off x="2095501" y="2301876"/>
                <a:ext cx="1408113" cy="222250"/>
              </a:xfrm>
              <a:custGeom>
                <a:avLst/>
                <a:gdLst>
                  <a:gd name="T0" fmla="*/ 330 w 330"/>
                  <a:gd name="T1" fmla="*/ 0 h 52"/>
                  <a:gd name="T2" fmla="*/ 3 w 330"/>
                  <a:gd name="T3" fmla="*/ 43 h 52"/>
                  <a:gd name="T4" fmla="*/ 1 w 330"/>
                  <a:gd name="T5" fmla="*/ 52 h 52"/>
                  <a:gd name="T6" fmla="*/ 0 w 330"/>
                  <a:gd name="T7" fmla="*/ 52 h 52"/>
                  <a:gd name="T8" fmla="*/ 325 w 330"/>
                  <a:gd name="T9" fmla="*/ 9 h 52"/>
                  <a:gd name="T10" fmla="*/ 330 w 330"/>
                  <a:gd name="T11" fmla="*/ 0 h 52"/>
                </a:gdLst>
                <a:ahLst/>
                <a:cxnLst>
                  <a:cxn ang="0">
                    <a:pos x="T0" y="T1"/>
                  </a:cxn>
                  <a:cxn ang="0">
                    <a:pos x="T2" y="T3"/>
                  </a:cxn>
                  <a:cxn ang="0">
                    <a:pos x="T4" y="T5"/>
                  </a:cxn>
                  <a:cxn ang="0">
                    <a:pos x="T6" y="T7"/>
                  </a:cxn>
                  <a:cxn ang="0">
                    <a:pos x="T8" y="T9"/>
                  </a:cxn>
                  <a:cxn ang="0">
                    <a:pos x="T10" y="T11"/>
                  </a:cxn>
                </a:cxnLst>
                <a:rect l="0" t="0" r="r" b="b"/>
                <a:pathLst>
                  <a:path w="330" h="52">
                    <a:moveTo>
                      <a:pt x="330" y="0"/>
                    </a:moveTo>
                    <a:cubicBezTo>
                      <a:pt x="3" y="43"/>
                      <a:pt x="3" y="43"/>
                      <a:pt x="3" y="43"/>
                    </a:cubicBezTo>
                    <a:cubicBezTo>
                      <a:pt x="2" y="46"/>
                      <a:pt x="1" y="49"/>
                      <a:pt x="1" y="52"/>
                    </a:cubicBezTo>
                    <a:cubicBezTo>
                      <a:pt x="1" y="52"/>
                      <a:pt x="1" y="52"/>
                      <a:pt x="0" y="52"/>
                    </a:cubicBezTo>
                    <a:cubicBezTo>
                      <a:pt x="325" y="9"/>
                      <a:pt x="325" y="9"/>
                      <a:pt x="325" y="9"/>
                    </a:cubicBezTo>
                    <a:cubicBezTo>
                      <a:pt x="327" y="6"/>
                      <a:pt x="328" y="3"/>
                      <a:pt x="330" y="0"/>
                    </a:cubicBezTo>
                  </a:path>
                </a:pathLst>
              </a:custGeom>
              <a:solidFill>
                <a:srgbClr val="E2E4E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370" name="Group 369">
              <a:extLst>
                <a:ext uri="{FF2B5EF4-FFF2-40B4-BE49-F238E27FC236}">
                  <a16:creationId xmlns="" xmlns:a16="http://schemas.microsoft.com/office/drawing/2014/main" id="{2A393C75-2DB2-7D48-CFBE-540F230E8F47}"/>
                </a:ext>
              </a:extLst>
            </p:cNvPr>
            <p:cNvGrpSpPr/>
            <p:nvPr/>
          </p:nvGrpSpPr>
          <p:grpSpPr>
            <a:xfrm>
              <a:off x="9585813" y="4467941"/>
              <a:ext cx="2408543" cy="1528290"/>
              <a:chOff x="4408488" y="2185988"/>
              <a:chExt cx="6684963" cy="4241801"/>
            </a:xfrm>
          </p:grpSpPr>
          <p:sp>
            <p:nvSpPr>
              <p:cNvPr id="371" name="Freeform 5">
                <a:extLst>
                  <a:ext uri="{FF2B5EF4-FFF2-40B4-BE49-F238E27FC236}">
                    <a16:creationId xmlns="" xmlns:a16="http://schemas.microsoft.com/office/drawing/2014/main" id="{7BF8D625-D02F-47A5-A53B-2D3DF636DC09}"/>
                  </a:ext>
                </a:extLst>
              </p:cNvPr>
              <p:cNvSpPr>
                <a:spLocks/>
              </p:cNvSpPr>
              <p:nvPr/>
            </p:nvSpPr>
            <p:spPr bwMode="auto">
              <a:xfrm>
                <a:off x="10245726" y="2197101"/>
                <a:ext cx="847725" cy="1182688"/>
              </a:xfrm>
              <a:custGeom>
                <a:avLst/>
                <a:gdLst>
                  <a:gd name="T0" fmla="*/ 142 w 299"/>
                  <a:gd name="T1" fmla="*/ 27 h 417"/>
                  <a:gd name="T2" fmla="*/ 30 w 299"/>
                  <a:gd name="T3" fmla="*/ 16 h 417"/>
                  <a:gd name="T4" fmla="*/ 0 w 299"/>
                  <a:gd name="T5" fmla="*/ 35 h 417"/>
                  <a:gd name="T6" fmla="*/ 112 w 299"/>
                  <a:gd name="T7" fmla="*/ 46 h 417"/>
                  <a:gd name="T8" fmla="*/ 269 w 299"/>
                  <a:gd name="T9" fmla="*/ 317 h 417"/>
                  <a:gd name="T10" fmla="*/ 223 w 299"/>
                  <a:gd name="T11" fmla="*/ 417 h 417"/>
                  <a:gd name="T12" fmla="*/ 253 w 299"/>
                  <a:gd name="T13" fmla="*/ 399 h 417"/>
                  <a:gd name="T14" fmla="*/ 298 w 299"/>
                  <a:gd name="T15" fmla="*/ 298 h 417"/>
                  <a:gd name="T16" fmla="*/ 142 w 299"/>
                  <a:gd name="T17" fmla="*/ 27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9" h="417">
                    <a:moveTo>
                      <a:pt x="142" y="27"/>
                    </a:moveTo>
                    <a:cubicBezTo>
                      <a:pt x="98" y="2"/>
                      <a:pt x="59" y="0"/>
                      <a:pt x="30" y="16"/>
                    </a:cubicBezTo>
                    <a:cubicBezTo>
                      <a:pt x="0" y="35"/>
                      <a:pt x="0" y="35"/>
                      <a:pt x="0" y="35"/>
                    </a:cubicBezTo>
                    <a:cubicBezTo>
                      <a:pt x="29" y="18"/>
                      <a:pt x="68" y="20"/>
                      <a:pt x="112" y="46"/>
                    </a:cubicBezTo>
                    <a:cubicBezTo>
                      <a:pt x="199" y="96"/>
                      <a:pt x="269" y="217"/>
                      <a:pt x="269" y="317"/>
                    </a:cubicBezTo>
                    <a:cubicBezTo>
                      <a:pt x="269" y="366"/>
                      <a:pt x="251" y="401"/>
                      <a:pt x="223" y="417"/>
                    </a:cubicBezTo>
                    <a:cubicBezTo>
                      <a:pt x="253" y="399"/>
                      <a:pt x="253" y="399"/>
                      <a:pt x="253" y="399"/>
                    </a:cubicBezTo>
                    <a:cubicBezTo>
                      <a:pt x="281" y="383"/>
                      <a:pt x="298" y="348"/>
                      <a:pt x="298" y="298"/>
                    </a:cubicBezTo>
                    <a:cubicBezTo>
                      <a:pt x="299" y="199"/>
                      <a:pt x="229" y="77"/>
                      <a:pt x="142" y="27"/>
                    </a:cubicBezTo>
                    <a:close/>
                  </a:path>
                </a:pathLst>
              </a:custGeom>
              <a:solidFill>
                <a:srgbClr val="F5F7F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72" name="Freeform 6">
                <a:extLst>
                  <a:ext uri="{FF2B5EF4-FFF2-40B4-BE49-F238E27FC236}">
                    <a16:creationId xmlns="" xmlns:a16="http://schemas.microsoft.com/office/drawing/2014/main" id="{65AD58A9-B4DC-E1C1-E72A-07EB6CEFD9D7}"/>
                  </a:ext>
                </a:extLst>
              </p:cNvPr>
              <p:cNvSpPr>
                <a:spLocks/>
              </p:cNvSpPr>
              <p:nvPr/>
            </p:nvSpPr>
            <p:spPr bwMode="auto">
              <a:xfrm>
                <a:off x="10115551" y="2185988"/>
                <a:ext cx="892175" cy="1306513"/>
              </a:xfrm>
              <a:custGeom>
                <a:avLst/>
                <a:gdLst>
                  <a:gd name="T0" fmla="*/ 158 w 315"/>
                  <a:gd name="T1" fmla="*/ 50 h 461"/>
                  <a:gd name="T2" fmla="*/ 315 w 315"/>
                  <a:gd name="T3" fmla="*/ 321 h 461"/>
                  <a:gd name="T4" fmla="*/ 157 w 315"/>
                  <a:gd name="T5" fmla="*/ 411 h 461"/>
                  <a:gd name="T6" fmla="*/ 1 w 315"/>
                  <a:gd name="T7" fmla="*/ 139 h 461"/>
                  <a:gd name="T8" fmla="*/ 158 w 315"/>
                  <a:gd name="T9" fmla="*/ 50 h 461"/>
                </a:gdLst>
                <a:ahLst/>
                <a:cxnLst>
                  <a:cxn ang="0">
                    <a:pos x="T0" y="T1"/>
                  </a:cxn>
                  <a:cxn ang="0">
                    <a:pos x="T2" y="T3"/>
                  </a:cxn>
                  <a:cxn ang="0">
                    <a:pos x="T4" y="T5"/>
                  </a:cxn>
                  <a:cxn ang="0">
                    <a:pos x="T6" y="T7"/>
                  </a:cxn>
                  <a:cxn ang="0">
                    <a:pos x="T8" y="T9"/>
                  </a:cxn>
                </a:cxnLst>
                <a:rect l="0" t="0" r="r" b="b"/>
                <a:pathLst>
                  <a:path w="315" h="461">
                    <a:moveTo>
                      <a:pt x="158" y="50"/>
                    </a:moveTo>
                    <a:cubicBezTo>
                      <a:pt x="245" y="100"/>
                      <a:pt x="315" y="221"/>
                      <a:pt x="315" y="321"/>
                    </a:cubicBezTo>
                    <a:cubicBezTo>
                      <a:pt x="314" y="420"/>
                      <a:pt x="244" y="461"/>
                      <a:pt x="157" y="411"/>
                    </a:cubicBezTo>
                    <a:cubicBezTo>
                      <a:pt x="70" y="360"/>
                      <a:pt x="0" y="239"/>
                      <a:pt x="1" y="139"/>
                    </a:cubicBezTo>
                    <a:cubicBezTo>
                      <a:pt x="1" y="40"/>
                      <a:pt x="71" y="0"/>
                      <a:pt x="158" y="50"/>
                    </a:cubicBezTo>
                    <a:close/>
                  </a:path>
                </a:pathLst>
              </a:custGeom>
              <a:solidFill>
                <a:srgbClr val="CAD0D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73" name="Freeform 7">
                <a:extLst>
                  <a:ext uri="{FF2B5EF4-FFF2-40B4-BE49-F238E27FC236}">
                    <a16:creationId xmlns="" xmlns:a16="http://schemas.microsoft.com/office/drawing/2014/main" id="{BA8462AC-EA33-2FBD-593C-6D54DD0C2E02}"/>
                  </a:ext>
                </a:extLst>
              </p:cNvPr>
              <p:cNvSpPr>
                <a:spLocks/>
              </p:cNvSpPr>
              <p:nvPr/>
            </p:nvSpPr>
            <p:spPr bwMode="auto">
              <a:xfrm>
                <a:off x="7913688" y="2879726"/>
                <a:ext cx="2652713" cy="1544638"/>
              </a:xfrm>
              <a:custGeom>
                <a:avLst/>
                <a:gdLst>
                  <a:gd name="T0" fmla="*/ 0 w 1671"/>
                  <a:gd name="T1" fmla="*/ 957 h 973"/>
                  <a:gd name="T2" fmla="*/ 1642 w 1671"/>
                  <a:gd name="T3" fmla="*/ 0 h 973"/>
                  <a:gd name="T4" fmla="*/ 1671 w 1671"/>
                  <a:gd name="T5" fmla="*/ 18 h 973"/>
                  <a:gd name="T6" fmla="*/ 30 w 1671"/>
                  <a:gd name="T7" fmla="*/ 973 h 973"/>
                  <a:gd name="T8" fmla="*/ 0 w 1671"/>
                  <a:gd name="T9" fmla="*/ 957 h 973"/>
                </a:gdLst>
                <a:ahLst/>
                <a:cxnLst>
                  <a:cxn ang="0">
                    <a:pos x="T0" y="T1"/>
                  </a:cxn>
                  <a:cxn ang="0">
                    <a:pos x="T2" y="T3"/>
                  </a:cxn>
                  <a:cxn ang="0">
                    <a:pos x="T4" y="T5"/>
                  </a:cxn>
                  <a:cxn ang="0">
                    <a:pos x="T6" y="T7"/>
                  </a:cxn>
                  <a:cxn ang="0">
                    <a:pos x="T8" y="T9"/>
                  </a:cxn>
                </a:cxnLst>
                <a:rect l="0" t="0" r="r" b="b"/>
                <a:pathLst>
                  <a:path w="1671" h="973">
                    <a:moveTo>
                      <a:pt x="0" y="957"/>
                    </a:moveTo>
                    <a:lnTo>
                      <a:pt x="1642" y="0"/>
                    </a:lnTo>
                    <a:lnTo>
                      <a:pt x="1671" y="18"/>
                    </a:lnTo>
                    <a:lnTo>
                      <a:pt x="30" y="973"/>
                    </a:lnTo>
                    <a:lnTo>
                      <a:pt x="0" y="957"/>
                    </a:lnTo>
                    <a:close/>
                  </a:path>
                </a:pathLst>
              </a:custGeom>
              <a:solidFill>
                <a:srgbClr val="CAD0D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74" name="Freeform 8">
                <a:extLst>
                  <a:ext uri="{FF2B5EF4-FFF2-40B4-BE49-F238E27FC236}">
                    <a16:creationId xmlns="" xmlns:a16="http://schemas.microsoft.com/office/drawing/2014/main" id="{0B87995D-B036-6504-599D-7FC84F3B5E40}"/>
                  </a:ext>
                </a:extLst>
              </p:cNvPr>
              <p:cNvSpPr>
                <a:spLocks/>
              </p:cNvSpPr>
              <p:nvPr/>
            </p:nvSpPr>
            <p:spPr bwMode="auto">
              <a:xfrm>
                <a:off x="7958138" y="2908301"/>
                <a:ext cx="2608263" cy="1839913"/>
              </a:xfrm>
              <a:custGeom>
                <a:avLst/>
                <a:gdLst>
                  <a:gd name="T0" fmla="*/ 2 w 1643"/>
                  <a:gd name="T1" fmla="*/ 955 h 1159"/>
                  <a:gd name="T2" fmla="*/ 1643 w 1643"/>
                  <a:gd name="T3" fmla="*/ 0 h 1159"/>
                  <a:gd name="T4" fmla="*/ 1643 w 1643"/>
                  <a:gd name="T5" fmla="*/ 202 h 1159"/>
                  <a:gd name="T6" fmla="*/ 0 w 1643"/>
                  <a:gd name="T7" fmla="*/ 1159 h 1159"/>
                  <a:gd name="T8" fmla="*/ 2 w 1643"/>
                  <a:gd name="T9" fmla="*/ 955 h 1159"/>
                </a:gdLst>
                <a:ahLst/>
                <a:cxnLst>
                  <a:cxn ang="0">
                    <a:pos x="T0" y="T1"/>
                  </a:cxn>
                  <a:cxn ang="0">
                    <a:pos x="T2" y="T3"/>
                  </a:cxn>
                  <a:cxn ang="0">
                    <a:pos x="T4" y="T5"/>
                  </a:cxn>
                  <a:cxn ang="0">
                    <a:pos x="T6" y="T7"/>
                  </a:cxn>
                  <a:cxn ang="0">
                    <a:pos x="T8" y="T9"/>
                  </a:cxn>
                </a:cxnLst>
                <a:rect l="0" t="0" r="r" b="b"/>
                <a:pathLst>
                  <a:path w="1643" h="1159">
                    <a:moveTo>
                      <a:pt x="2" y="955"/>
                    </a:moveTo>
                    <a:lnTo>
                      <a:pt x="1643" y="0"/>
                    </a:lnTo>
                    <a:lnTo>
                      <a:pt x="1643" y="202"/>
                    </a:lnTo>
                    <a:lnTo>
                      <a:pt x="0" y="1159"/>
                    </a:lnTo>
                    <a:lnTo>
                      <a:pt x="2" y="955"/>
                    </a:lnTo>
                    <a:close/>
                  </a:path>
                </a:pathLst>
              </a:custGeom>
              <a:solidFill>
                <a:srgbClr val="B6BFD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75" name="Freeform 9">
                <a:extLst>
                  <a:ext uri="{FF2B5EF4-FFF2-40B4-BE49-F238E27FC236}">
                    <a16:creationId xmlns="" xmlns:a16="http://schemas.microsoft.com/office/drawing/2014/main" id="{7D0AA1E6-6FC3-3AFE-3C83-3902841CD4A3}"/>
                  </a:ext>
                </a:extLst>
              </p:cNvPr>
              <p:cNvSpPr>
                <a:spLocks/>
              </p:cNvSpPr>
              <p:nvPr/>
            </p:nvSpPr>
            <p:spPr bwMode="auto">
              <a:xfrm>
                <a:off x="7913688" y="4398963"/>
                <a:ext cx="47625" cy="349250"/>
              </a:xfrm>
              <a:custGeom>
                <a:avLst/>
                <a:gdLst>
                  <a:gd name="T0" fmla="*/ 0 w 30"/>
                  <a:gd name="T1" fmla="*/ 202 h 220"/>
                  <a:gd name="T2" fmla="*/ 0 w 30"/>
                  <a:gd name="T3" fmla="*/ 0 h 220"/>
                  <a:gd name="T4" fmla="*/ 30 w 30"/>
                  <a:gd name="T5" fmla="*/ 16 h 220"/>
                  <a:gd name="T6" fmla="*/ 28 w 30"/>
                  <a:gd name="T7" fmla="*/ 220 h 220"/>
                  <a:gd name="T8" fmla="*/ 0 w 30"/>
                  <a:gd name="T9" fmla="*/ 202 h 220"/>
                </a:gdLst>
                <a:ahLst/>
                <a:cxnLst>
                  <a:cxn ang="0">
                    <a:pos x="T0" y="T1"/>
                  </a:cxn>
                  <a:cxn ang="0">
                    <a:pos x="T2" y="T3"/>
                  </a:cxn>
                  <a:cxn ang="0">
                    <a:pos x="T4" y="T5"/>
                  </a:cxn>
                  <a:cxn ang="0">
                    <a:pos x="T6" y="T7"/>
                  </a:cxn>
                  <a:cxn ang="0">
                    <a:pos x="T8" y="T9"/>
                  </a:cxn>
                </a:cxnLst>
                <a:rect l="0" t="0" r="r" b="b"/>
                <a:pathLst>
                  <a:path w="30" h="220">
                    <a:moveTo>
                      <a:pt x="0" y="202"/>
                    </a:moveTo>
                    <a:lnTo>
                      <a:pt x="0" y="0"/>
                    </a:lnTo>
                    <a:lnTo>
                      <a:pt x="30" y="16"/>
                    </a:lnTo>
                    <a:lnTo>
                      <a:pt x="28" y="220"/>
                    </a:lnTo>
                    <a:lnTo>
                      <a:pt x="0" y="202"/>
                    </a:lnTo>
                    <a:close/>
                  </a:path>
                </a:pathLst>
              </a:custGeom>
              <a:solidFill>
                <a:srgbClr val="C9D0D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76" name="Freeform 10">
                <a:extLst>
                  <a:ext uri="{FF2B5EF4-FFF2-40B4-BE49-F238E27FC236}">
                    <a16:creationId xmlns="" xmlns:a16="http://schemas.microsoft.com/office/drawing/2014/main" id="{CDC8C857-C9EB-84D0-D487-315EFFE7676C}"/>
                  </a:ext>
                </a:extLst>
              </p:cNvPr>
              <p:cNvSpPr>
                <a:spLocks/>
              </p:cNvSpPr>
              <p:nvPr/>
            </p:nvSpPr>
            <p:spPr bwMode="auto">
              <a:xfrm>
                <a:off x="7635876" y="2665413"/>
                <a:ext cx="2884488" cy="1679575"/>
              </a:xfrm>
              <a:custGeom>
                <a:avLst/>
                <a:gdLst>
                  <a:gd name="T0" fmla="*/ 0 w 1817"/>
                  <a:gd name="T1" fmla="*/ 957 h 1058"/>
                  <a:gd name="T2" fmla="*/ 1641 w 1817"/>
                  <a:gd name="T3" fmla="*/ 0 h 1058"/>
                  <a:gd name="T4" fmla="*/ 1817 w 1817"/>
                  <a:gd name="T5" fmla="*/ 102 h 1058"/>
                  <a:gd name="T6" fmla="*/ 175 w 1817"/>
                  <a:gd name="T7" fmla="*/ 1058 h 1058"/>
                  <a:gd name="T8" fmla="*/ 0 w 1817"/>
                  <a:gd name="T9" fmla="*/ 957 h 1058"/>
                </a:gdLst>
                <a:ahLst/>
                <a:cxnLst>
                  <a:cxn ang="0">
                    <a:pos x="T0" y="T1"/>
                  </a:cxn>
                  <a:cxn ang="0">
                    <a:pos x="T2" y="T3"/>
                  </a:cxn>
                  <a:cxn ang="0">
                    <a:pos x="T4" y="T5"/>
                  </a:cxn>
                  <a:cxn ang="0">
                    <a:pos x="T6" y="T7"/>
                  </a:cxn>
                  <a:cxn ang="0">
                    <a:pos x="T8" y="T9"/>
                  </a:cxn>
                </a:cxnLst>
                <a:rect l="0" t="0" r="r" b="b"/>
                <a:pathLst>
                  <a:path w="1817" h="1058">
                    <a:moveTo>
                      <a:pt x="0" y="957"/>
                    </a:moveTo>
                    <a:lnTo>
                      <a:pt x="1641" y="0"/>
                    </a:lnTo>
                    <a:lnTo>
                      <a:pt x="1817" y="102"/>
                    </a:lnTo>
                    <a:lnTo>
                      <a:pt x="175" y="1058"/>
                    </a:lnTo>
                    <a:lnTo>
                      <a:pt x="0" y="957"/>
                    </a:lnTo>
                    <a:close/>
                  </a:path>
                </a:pathLst>
              </a:custGeom>
              <a:solidFill>
                <a:srgbClr val="DFE3E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77" name="Freeform 11">
                <a:extLst>
                  <a:ext uri="{FF2B5EF4-FFF2-40B4-BE49-F238E27FC236}">
                    <a16:creationId xmlns="" xmlns:a16="http://schemas.microsoft.com/office/drawing/2014/main" id="{18E8DED2-7163-E443-4EB0-62AB44EFF982}"/>
                  </a:ext>
                </a:extLst>
              </p:cNvPr>
              <p:cNvSpPr>
                <a:spLocks/>
              </p:cNvSpPr>
              <p:nvPr/>
            </p:nvSpPr>
            <p:spPr bwMode="auto">
              <a:xfrm>
                <a:off x="7913688" y="2827338"/>
                <a:ext cx="2652713" cy="1543050"/>
              </a:xfrm>
              <a:custGeom>
                <a:avLst/>
                <a:gdLst>
                  <a:gd name="T0" fmla="*/ 0 w 1671"/>
                  <a:gd name="T1" fmla="*/ 956 h 972"/>
                  <a:gd name="T2" fmla="*/ 1642 w 1671"/>
                  <a:gd name="T3" fmla="*/ 0 h 972"/>
                  <a:gd name="T4" fmla="*/ 1671 w 1671"/>
                  <a:gd name="T5" fmla="*/ 17 h 972"/>
                  <a:gd name="T6" fmla="*/ 30 w 1671"/>
                  <a:gd name="T7" fmla="*/ 972 h 972"/>
                  <a:gd name="T8" fmla="*/ 0 w 1671"/>
                  <a:gd name="T9" fmla="*/ 956 h 972"/>
                </a:gdLst>
                <a:ahLst/>
                <a:cxnLst>
                  <a:cxn ang="0">
                    <a:pos x="T0" y="T1"/>
                  </a:cxn>
                  <a:cxn ang="0">
                    <a:pos x="T2" y="T3"/>
                  </a:cxn>
                  <a:cxn ang="0">
                    <a:pos x="T4" y="T5"/>
                  </a:cxn>
                  <a:cxn ang="0">
                    <a:pos x="T6" y="T7"/>
                  </a:cxn>
                  <a:cxn ang="0">
                    <a:pos x="T8" y="T9"/>
                  </a:cxn>
                </a:cxnLst>
                <a:rect l="0" t="0" r="r" b="b"/>
                <a:pathLst>
                  <a:path w="1671" h="972">
                    <a:moveTo>
                      <a:pt x="0" y="956"/>
                    </a:moveTo>
                    <a:lnTo>
                      <a:pt x="1642" y="0"/>
                    </a:lnTo>
                    <a:lnTo>
                      <a:pt x="1671" y="17"/>
                    </a:lnTo>
                    <a:lnTo>
                      <a:pt x="30" y="972"/>
                    </a:lnTo>
                    <a:lnTo>
                      <a:pt x="0" y="956"/>
                    </a:lnTo>
                    <a:close/>
                  </a:path>
                </a:pathLst>
              </a:custGeom>
              <a:solidFill>
                <a:srgbClr val="C9CFD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78" name="Freeform 12">
                <a:extLst>
                  <a:ext uri="{FF2B5EF4-FFF2-40B4-BE49-F238E27FC236}">
                    <a16:creationId xmlns="" xmlns:a16="http://schemas.microsoft.com/office/drawing/2014/main" id="{053EF3EC-95A4-7396-FD9C-1CEA8D4147B3}"/>
                  </a:ext>
                </a:extLst>
              </p:cNvPr>
              <p:cNvSpPr>
                <a:spLocks/>
              </p:cNvSpPr>
              <p:nvPr/>
            </p:nvSpPr>
            <p:spPr bwMode="auto">
              <a:xfrm>
                <a:off x="7632701" y="4184651"/>
                <a:ext cx="609600" cy="401638"/>
              </a:xfrm>
              <a:custGeom>
                <a:avLst/>
                <a:gdLst>
                  <a:gd name="T0" fmla="*/ 384 w 384"/>
                  <a:gd name="T1" fmla="*/ 219 h 253"/>
                  <a:gd name="T2" fmla="*/ 384 w 384"/>
                  <a:gd name="T3" fmla="*/ 253 h 253"/>
                  <a:gd name="T4" fmla="*/ 207 w 384"/>
                  <a:gd name="T5" fmla="*/ 151 h 253"/>
                  <a:gd name="T6" fmla="*/ 177 w 384"/>
                  <a:gd name="T7" fmla="*/ 135 h 253"/>
                  <a:gd name="T8" fmla="*/ 0 w 384"/>
                  <a:gd name="T9" fmla="*/ 33 h 253"/>
                  <a:gd name="T10" fmla="*/ 2 w 384"/>
                  <a:gd name="T11" fmla="*/ 0 h 253"/>
                  <a:gd name="T12" fmla="*/ 177 w 384"/>
                  <a:gd name="T13" fmla="*/ 101 h 253"/>
                  <a:gd name="T14" fmla="*/ 207 w 384"/>
                  <a:gd name="T15" fmla="*/ 117 h 253"/>
                  <a:gd name="T16" fmla="*/ 384 w 384"/>
                  <a:gd name="T17" fmla="*/ 219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4" h="253">
                    <a:moveTo>
                      <a:pt x="384" y="219"/>
                    </a:moveTo>
                    <a:lnTo>
                      <a:pt x="384" y="253"/>
                    </a:lnTo>
                    <a:lnTo>
                      <a:pt x="207" y="151"/>
                    </a:lnTo>
                    <a:lnTo>
                      <a:pt x="177" y="135"/>
                    </a:lnTo>
                    <a:lnTo>
                      <a:pt x="0" y="33"/>
                    </a:lnTo>
                    <a:lnTo>
                      <a:pt x="2" y="0"/>
                    </a:lnTo>
                    <a:lnTo>
                      <a:pt x="177" y="101"/>
                    </a:lnTo>
                    <a:lnTo>
                      <a:pt x="207" y="117"/>
                    </a:lnTo>
                    <a:lnTo>
                      <a:pt x="384" y="219"/>
                    </a:lnTo>
                    <a:close/>
                  </a:path>
                </a:pathLst>
              </a:custGeom>
              <a:solidFill>
                <a:srgbClr val="C9D0D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79" name="Freeform 13">
                <a:extLst>
                  <a:ext uri="{FF2B5EF4-FFF2-40B4-BE49-F238E27FC236}">
                    <a16:creationId xmlns="" xmlns:a16="http://schemas.microsoft.com/office/drawing/2014/main" id="{C9B764EA-FC96-A1EE-6000-5F7E4CAE679E}"/>
                  </a:ext>
                </a:extLst>
              </p:cNvPr>
              <p:cNvSpPr>
                <a:spLocks/>
              </p:cNvSpPr>
              <p:nvPr/>
            </p:nvSpPr>
            <p:spPr bwMode="auto">
              <a:xfrm>
                <a:off x="8242301" y="3016251"/>
                <a:ext cx="2603500" cy="1570038"/>
              </a:xfrm>
              <a:custGeom>
                <a:avLst/>
                <a:gdLst>
                  <a:gd name="T0" fmla="*/ 0 w 1640"/>
                  <a:gd name="T1" fmla="*/ 955 h 989"/>
                  <a:gd name="T2" fmla="*/ 1640 w 1640"/>
                  <a:gd name="T3" fmla="*/ 0 h 989"/>
                  <a:gd name="T4" fmla="*/ 1640 w 1640"/>
                  <a:gd name="T5" fmla="*/ 34 h 989"/>
                  <a:gd name="T6" fmla="*/ 0 w 1640"/>
                  <a:gd name="T7" fmla="*/ 989 h 989"/>
                  <a:gd name="T8" fmla="*/ 0 w 1640"/>
                  <a:gd name="T9" fmla="*/ 955 h 989"/>
                </a:gdLst>
                <a:ahLst/>
                <a:cxnLst>
                  <a:cxn ang="0">
                    <a:pos x="T0" y="T1"/>
                  </a:cxn>
                  <a:cxn ang="0">
                    <a:pos x="T2" y="T3"/>
                  </a:cxn>
                  <a:cxn ang="0">
                    <a:pos x="T4" y="T5"/>
                  </a:cxn>
                  <a:cxn ang="0">
                    <a:pos x="T6" y="T7"/>
                  </a:cxn>
                  <a:cxn ang="0">
                    <a:pos x="T8" y="T9"/>
                  </a:cxn>
                </a:cxnLst>
                <a:rect l="0" t="0" r="r" b="b"/>
                <a:pathLst>
                  <a:path w="1640" h="989">
                    <a:moveTo>
                      <a:pt x="0" y="955"/>
                    </a:moveTo>
                    <a:lnTo>
                      <a:pt x="1640" y="0"/>
                    </a:lnTo>
                    <a:lnTo>
                      <a:pt x="1640" y="34"/>
                    </a:lnTo>
                    <a:lnTo>
                      <a:pt x="0" y="989"/>
                    </a:lnTo>
                    <a:lnTo>
                      <a:pt x="0" y="955"/>
                    </a:lnTo>
                    <a:close/>
                  </a:path>
                </a:pathLst>
              </a:custGeom>
              <a:solidFill>
                <a:srgbClr val="B6BFD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80" name="Freeform 14">
                <a:extLst>
                  <a:ext uri="{FF2B5EF4-FFF2-40B4-BE49-F238E27FC236}">
                    <a16:creationId xmlns="" xmlns:a16="http://schemas.microsoft.com/office/drawing/2014/main" id="{7CD2427D-0068-0CD2-0131-45B603693AE4}"/>
                  </a:ext>
                </a:extLst>
              </p:cNvPr>
              <p:cNvSpPr>
                <a:spLocks/>
              </p:cNvSpPr>
              <p:nvPr/>
            </p:nvSpPr>
            <p:spPr bwMode="auto">
              <a:xfrm>
                <a:off x="7961313" y="2532063"/>
                <a:ext cx="2608263" cy="1838325"/>
              </a:xfrm>
              <a:custGeom>
                <a:avLst/>
                <a:gdLst>
                  <a:gd name="T0" fmla="*/ 0 w 1643"/>
                  <a:gd name="T1" fmla="*/ 957 h 1158"/>
                  <a:gd name="T2" fmla="*/ 1643 w 1643"/>
                  <a:gd name="T3" fmla="*/ 0 h 1158"/>
                  <a:gd name="T4" fmla="*/ 1641 w 1643"/>
                  <a:gd name="T5" fmla="*/ 203 h 1158"/>
                  <a:gd name="T6" fmla="*/ 0 w 1643"/>
                  <a:gd name="T7" fmla="*/ 1158 h 1158"/>
                  <a:gd name="T8" fmla="*/ 0 w 1643"/>
                  <a:gd name="T9" fmla="*/ 957 h 1158"/>
                </a:gdLst>
                <a:ahLst/>
                <a:cxnLst>
                  <a:cxn ang="0">
                    <a:pos x="T0" y="T1"/>
                  </a:cxn>
                  <a:cxn ang="0">
                    <a:pos x="T2" y="T3"/>
                  </a:cxn>
                  <a:cxn ang="0">
                    <a:pos x="T4" y="T5"/>
                  </a:cxn>
                  <a:cxn ang="0">
                    <a:pos x="T6" y="T7"/>
                  </a:cxn>
                  <a:cxn ang="0">
                    <a:pos x="T8" y="T9"/>
                  </a:cxn>
                </a:cxnLst>
                <a:rect l="0" t="0" r="r" b="b"/>
                <a:pathLst>
                  <a:path w="1643" h="1158">
                    <a:moveTo>
                      <a:pt x="0" y="957"/>
                    </a:moveTo>
                    <a:lnTo>
                      <a:pt x="1643" y="0"/>
                    </a:lnTo>
                    <a:lnTo>
                      <a:pt x="1641" y="203"/>
                    </a:lnTo>
                    <a:lnTo>
                      <a:pt x="0" y="1158"/>
                    </a:lnTo>
                    <a:lnTo>
                      <a:pt x="0" y="957"/>
                    </a:lnTo>
                    <a:close/>
                  </a:path>
                </a:pathLst>
              </a:custGeom>
              <a:solidFill>
                <a:srgbClr val="B6BFD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81" name="Freeform 15">
                <a:extLst>
                  <a:ext uri="{FF2B5EF4-FFF2-40B4-BE49-F238E27FC236}">
                    <a16:creationId xmlns="" xmlns:a16="http://schemas.microsoft.com/office/drawing/2014/main" id="{79C35203-2E5F-286A-D511-56DFCCE4427B}"/>
                  </a:ext>
                </a:extLst>
              </p:cNvPr>
              <p:cNvSpPr>
                <a:spLocks/>
              </p:cNvSpPr>
              <p:nvPr/>
            </p:nvSpPr>
            <p:spPr bwMode="auto">
              <a:xfrm>
                <a:off x="7961313" y="2854326"/>
                <a:ext cx="2884488" cy="1677988"/>
              </a:xfrm>
              <a:custGeom>
                <a:avLst/>
                <a:gdLst>
                  <a:gd name="T0" fmla="*/ 0 w 1817"/>
                  <a:gd name="T1" fmla="*/ 955 h 1057"/>
                  <a:gd name="T2" fmla="*/ 1641 w 1817"/>
                  <a:gd name="T3" fmla="*/ 0 h 1057"/>
                  <a:gd name="T4" fmla="*/ 1817 w 1817"/>
                  <a:gd name="T5" fmla="*/ 102 h 1057"/>
                  <a:gd name="T6" fmla="*/ 177 w 1817"/>
                  <a:gd name="T7" fmla="*/ 1057 h 1057"/>
                  <a:gd name="T8" fmla="*/ 0 w 1817"/>
                  <a:gd name="T9" fmla="*/ 955 h 1057"/>
                </a:gdLst>
                <a:ahLst/>
                <a:cxnLst>
                  <a:cxn ang="0">
                    <a:pos x="T0" y="T1"/>
                  </a:cxn>
                  <a:cxn ang="0">
                    <a:pos x="T2" y="T3"/>
                  </a:cxn>
                  <a:cxn ang="0">
                    <a:pos x="T4" y="T5"/>
                  </a:cxn>
                  <a:cxn ang="0">
                    <a:pos x="T6" y="T7"/>
                  </a:cxn>
                  <a:cxn ang="0">
                    <a:pos x="T8" y="T9"/>
                  </a:cxn>
                </a:cxnLst>
                <a:rect l="0" t="0" r="r" b="b"/>
                <a:pathLst>
                  <a:path w="1817" h="1057">
                    <a:moveTo>
                      <a:pt x="0" y="955"/>
                    </a:moveTo>
                    <a:lnTo>
                      <a:pt x="1641" y="0"/>
                    </a:lnTo>
                    <a:lnTo>
                      <a:pt x="1817" y="102"/>
                    </a:lnTo>
                    <a:lnTo>
                      <a:pt x="177" y="1057"/>
                    </a:lnTo>
                    <a:lnTo>
                      <a:pt x="0" y="955"/>
                    </a:lnTo>
                    <a:close/>
                  </a:path>
                </a:pathLst>
              </a:custGeom>
              <a:solidFill>
                <a:srgbClr val="DFE3E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82" name="Freeform 16">
                <a:extLst>
                  <a:ext uri="{FF2B5EF4-FFF2-40B4-BE49-F238E27FC236}">
                    <a16:creationId xmlns="" xmlns:a16="http://schemas.microsoft.com/office/drawing/2014/main" id="{4B3B93C3-0030-C283-654C-FA26E6523656}"/>
                  </a:ext>
                </a:extLst>
              </p:cNvPr>
              <p:cNvSpPr>
                <a:spLocks/>
              </p:cNvSpPr>
              <p:nvPr/>
            </p:nvSpPr>
            <p:spPr bwMode="auto">
              <a:xfrm>
                <a:off x="7916863" y="2506663"/>
                <a:ext cx="2652713" cy="1544638"/>
              </a:xfrm>
              <a:custGeom>
                <a:avLst/>
                <a:gdLst>
                  <a:gd name="T0" fmla="*/ 0 w 1671"/>
                  <a:gd name="T1" fmla="*/ 955 h 973"/>
                  <a:gd name="T2" fmla="*/ 1640 w 1671"/>
                  <a:gd name="T3" fmla="*/ 0 h 973"/>
                  <a:gd name="T4" fmla="*/ 1671 w 1671"/>
                  <a:gd name="T5" fmla="*/ 16 h 973"/>
                  <a:gd name="T6" fmla="*/ 28 w 1671"/>
                  <a:gd name="T7" fmla="*/ 973 h 973"/>
                  <a:gd name="T8" fmla="*/ 0 w 1671"/>
                  <a:gd name="T9" fmla="*/ 955 h 973"/>
                </a:gdLst>
                <a:ahLst/>
                <a:cxnLst>
                  <a:cxn ang="0">
                    <a:pos x="T0" y="T1"/>
                  </a:cxn>
                  <a:cxn ang="0">
                    <a:pos x="T2" y="T3"/>
                  </a:cxn>
                  <a:cxn ang="0">
                    <a:pos x="T4" y="T5"/>
                  </a:cxn>
                  <a:cxn ang="0">
                    <a:pos x="T6" y="T7"/>
                  </a:cxn>
                  <a:cxn ang="0">
                    <a:pos x="T8" y="T9"/>
                  </a:cxn>
                </a:cxnLst>
                <a:rect l="0" t="0" r="r" b="b"/>
                <a:pathLst>
                  <a:path w="1671" h="973">
                    <a:moveTo>
                      <a:pt x="0" y="955"/>
                    </a:moveTo>
                    <a:lnTo>
                      <a:pt x="1640" y="0"/>
                    </a:lnTo>
                    <a:lnTo>
                      <a:pt x="1671" y="16"/>
                    </a:lnTo>
                    <a:lnTo>
                      <a:pt x="28" y="973"/>
                    </a:lnTo>
                    <a:lnTo>
                      <a:pt x="0" y="955"/>
                    </a:lnTo>
                    <a:close/>
                  </a:path>
                </a:pathLst>
              </a:custGeom>
              <a:solidFill>
                <a:srgbClr val="F5F7F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83" name="Freeform 17">
                <a:extLst>
                  <a:ext uri="{FF2B5EF4-FFF2-40B4-BE49-F238E27FC236}">
                    <a16:creationId xmlns="" xmlns:a16="http://schemas.microsoft.com/office/drawing/2014/main" id="{1CB02574-D52B-0DFC-F58B-D92906F7D8CD}"/>
                  </a:ext>
                </a:extLst>
              </p:cNvPr>
              <p:cNvSpPr>
                <a:spLocks/>
              </p:cNvSpPr>
              <p:nvPr/>
            </p:nvSpPr>
            <p:spPr bwMode="auto">
              <a:xfrm>
                <a:off x="7913688" y="4022726"/>
                <a:ext cx="47625" cy="347663"/>
              </a:xfrm>
              <a:custGeom>
                <a:avLst/>
                <a:gdLst>
                  <a:gd name="T0" fmla="*/ 2 w 30"/>
                  <a:gd name="T1" fmla="*/ 0 h 219"/>
                  <a:gd name="T2" fmla="*/ 30 w 30"/>
                  <a:gd name="T3" fmla="*/ 18 h 219"/>
                  <a:gd name="T4" fmla="*/ 30 w 30"/>
                  <a:gd name="T5" fmla="*/ 219 h 219"/>
                  <a:gd name="T6" fmla="*/ 0 w 30"/>
                  <a:gd name="T7" fmla="*/ 203 h 219"/>
                  <a:gd name="T8" fmla="*/ 2 w 30"/>
                  <a:gd name="T9" fmla="*/ 0 h 219"/>
                </a:gdLst>
                <a:ahLst/>
                <a:cxnLst>
                  <a:cxn ang="0">
                    <a:pos x="T0" y="T1"/>
                  </a:cxn>
                  <a:cxn ang="0">
                    <a:pos x="T2" y="T3"/>
                  </a:cxn>
                  <a:cxn ang="0">
                    <a:pos x="T4" y="T5"/>
                  </a:cxn>
                  <a:cxn ang="0">
                    <a:pos x="T6" y="T7"/>
                  </a:cxn>
                  <a:cxn ang="0">
                    <a:pos x="T8" y="T9"/>
                  </a:cxn>
                </a:cxnLst>
                <a:rect l="0" t="0" r="r" b="b"/>
                <a:pathLst>
                  <a:path w="30" h="219">
                    <a:moveTo>
                      <a:pt x="2" y="0"/>
                    </a:moveTo>
                    <a:lnTo>
                      <a:pt x="30" y="18"/>
                    </a:lnTo>
                    <a:lnTo>
                      <a:pt x="30" y="219"/>
                    </a:lnTo>
                    <a:lnTo>
                      <a:pt x="0" y="203"/>
                    </a:lnTo>
                    <a:lnTo>
                      <a:pt x="2" y="0"/>
                    </a:lnTo>
                    <a:close/>
                  </a:path>
                </a:pathLst>
              </a:custGeom>
              <a:solidFill>
                <a:srgbClr val="C9D0D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84" name="Freeform 18">
                <a:extLst>
                  <a:ext uri="{FF2B5EF4-FFF2-40B4-BE49-F238E27FC236}">
                    <a16:creationId xmlns="" xmlns:a16="http://schemas.microsoft.com/office/drawing/2014/main" id="{F918A066-5DBB-94C5-9F69-961BF23B44C6}"/>
                  </a:ext>
                </a:extLst>
              </p:cNvPr>
              <p:cNvSpPr>
                <a:spLocks/>
              </p:cNvSpPr>
              <p:nvPr/>
            </p:nvSpPr>
            <p:spPr bwMode="auto">
              <a:xfrm>
                <a:off x="7670801" y="3816351"/>
                <a:ext cx="720725" cy="990600"/>
              </a:xfrm>
              <a:custGeom>
                <a:avLst/>
                <a:gdLst>
                  <a:gd name="T0" fmla="*/ 128 w 255"/>
                  <a:gd name="T1" fmla="*/ 23 h 350"/>
                  <a:gd name="T2" fmla="*/ 37 w 255"/>
                  <a:gd name="T3" fmla="*/ 14 h 350"/>
                  <a:gd name="T4" fmla="*/ 0 w 255"/>
                  <a:gd name="T5" fmla="*/ 39 h 350"/>
                  <a:gd name="T6" fmla="*/ 91 w 255"/>
                  <a:gd name="T7" fmla="*/ 48 h 350"/>
                  <a:gd name="T8" fmla="*/ 218 w 255"/>
                  <a:gd name="T9" fmla="*/ 268 h 350"/>
                  <a:gd name="T10" fmla="*/ 181 w 255"/>
                  <a:gd name="T11" fmla="*/ 350 h 350"/>
                  <a:gd name="T12" fmla="*/ 218 w 255"/>
                  <a:gd name="T13" fmla="*/ 325 h 350"/>
                  <a:gd name="T14" fmla="*/ 255 w 255"/>
                  <a:gd name="T15" fmla="*/ 243 h 350"/>
                  <a:gd name="T16" fmla="*/ 128 w 255"/>
                  <a:gd name="T17" fmla="*/ 2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5" h="350">
                    <a:moveTo>
                      <a:pt x="128" y="23"/>
                    </a:moveTo>
                    <a:cubicBezTo>
                      <a:pt x="92" y="2"/>
                      <a:pt x="60" y="0"/>
                      <a:pt x="37" y="14"/>
                    </a:cubicBezTo>
                    <a:cubicBezTo>
                      <a:pt x="0" y="39"/>
                      <a:pt x="0" y="39"/>
                      <a:pt x="0" y="39"/>
                    </a:cubicBezTo>
                    <a:cubicBezTo>
                      <a:pt x="23" y="26"/>
                      <a:pt x="55" y="27"/>
                      <a:pt x="91" y="48"/>
                    </a:cubicBezTo>
                    <a:cubicBezTo>
                      <a:pt x="161" y="89"/>
                      <a:pt x="218" y="187"/>
                      <a:pt x="218" y="268"/>
                    </a:cubicBezTo>
                    <a:cubicBezTo>
                      <a:pt x="218" y="308"/>
                      <a:pt x="203" y="336"/>
                      <a:pt x="181" y="350"/>
                    </a:cubicBezTo>
                    <a:cubicBezTo>
                      <a:pt x="218" y="325"/>
                      <a:pt x="218" y="325"/>
                      <a:pt x="218" y="325"/>
                    </a:cubicBezTo>
                    <a:cubicBezTo>
                      <a:pt x="241" y="311"/>
                      <a:pt x="255" y="283"/>
                      <a:pt x="255" y="243"/>
                    </a:cubicBezTo>
                    <a:cubicBezTo>
                      <a:pt x="255" y="162"/>
                      <a:pt x="198" y="63"/>
                      <a:pt x="128" y="23"/>
                    </a:cubicBezTo>
                    <a:close/>
                  </a:path>
                </a:pathLst>
              </a:custGeom>
              <a:solidFill>
                <a:srgbClr val="2756A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85" name="Freeform 19">
                <a:extLst>
                  <a:ext uri="{FF2B5EF4-FFF2-40B4-BE49-F238E27FC236}">
                    <a16:creationId xmlns="" xmlns:a16="http://schemas.microsoft.com/office/drawing/2014/main" id="{3910597F-8EC5-72E0-D66A-64C2F699921A}"/>
                  </a:ext>
                </a:extLst>
              </p:cNvPr>
              <p:cNvSpPr>
                <a:spLocks/>
              </p:cNvSpPr>
              <p:nvPr/>
            </p:nvSpPr>
            <p:spPr bwMode="auto">
              <a:xfrm>
                <a:off x="7566026" y="3835401"/>
                <a:ext cx="720725" cy="1062038"/>
              </a:xfrm>
              <a:custGeom>
                <a:avLst/>
                <a:gdLst>
                  <a:gd name="T0" fmla="*/ 128 w 255"/>
                  <a:gd name="T1" fmla="*/ 41 h 375"/>
                  <a:gd name="T2" fmla="*/ 255 w 255"/>
                  <a:gd name="T3" fmla="*/ 261 h 375"/>
                  <a:gd name="T4" fmla="*/ 127 w 255"/>
                  <a:gd name="T5" fmla="*/ 334 h 375"/>
                  <a:gd name="T6" fmla="*/ 0 w 255"/>
                  <a:gd name="T7" fmla="*/ 114 h 375"/>
                  <a:gd name="T8" fmla="*/ 128 w 255"/>
                  <a:gd name="T9" fmla="*/ 41 h 375"/>
                </a:gdLst>
                <a:ahLst/>
                <a:cxnLst>
                  <a:cxn ang="0">
                    <a:pos x="T0" y="T1"/>
                  </a:cxn>
                  <a:cxn ang="0">
                    <a:pos x="T2" y="T3"/>
                  </a:cxn>
                  <a:cxn ang="0">
                    <a:pos x="T4" y="T5"/>
                  </a:cxn>
                  <a:cxn ang="0">
                    <a:pos x="T6" y="T7"/>
                  </a:cxn>
                  <a:cxn ang="0">
                    <a:pos x="T8" y="T9"/>
                  </a:cxn>
                </a:cxnLst>
                <a:rect l="0" t="0" r="r" b="b"/>
                <a:pathLst>
                  <a:path w="255" h="375">
                    <a:moveTo>
                      <a:pt x="128" y="41"/>
                    </a:moveTo>
                    <a:cubicBezTo>
                      <a:pt x="198" y="82"/>
                      <a:pt x="255" y="180"/>
                      <a:pt x="255" y="261"/>
                    </a:cubicBezTo>
                    <a:cubicBezTo>
                      <a:pt x="254" y="342"/>
                      <a:pt x="197" y="375"/>
                      <a:pt x="127" y="334"/>
                    </a:cubicBezTo>
                    <a:cubicBezTo>
                      <a:pt x="56" y="293"/>
                      <a:pt x="0" y="195"/>
                      <a:pt x="0" y="114"/>
                    </a:cubicBezTo>
                    <a:cubicBezTo>
                      <a:pt x="0" y="33"/>
                      <a:pt x="57" y="0"/>
                      <a:pt x="128" y="41"/>
                    </a:cubicBezTo>
                    <a:close/>
                  </a:path>
                </a:pathLst>
              </a:custGeom>
              <a:solidFill>
                <a:srgbClr val="064BA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86" name="Freeform 20">
                <a:extLst>
                  <a:ext uri="{FF2B5EF4-FFF2-40B4-BE49-F238E27FC236}">
                    <a16:creationId xmlns="" xmlns:a16="http://schemas.microsoft.com/office/drawing/2014/main" id="{86064B78-C557-09F3-F2FE-8CACD8975CB0}"/>
                  </a:ext>
                </a:extLst>
              </p:cNvPr>
              <p:cNvSpPr>
                <a:spLocks/>
              </p:cNvSpPr>
              <p:nvPr/>
            </p:nvSpPr>
            <p:spPr bwMode="auto">
              <a:xfrm>
                <a:off x="8626476" y="2798763"/>
                <a:ext cx="1458913" cy="1452563"/>
              </a:xfrm>
              <a:custGeom>
                <a:avLst/>
                <a:gdLst>
                  <a:gd name="T0" fmla="*/ 375 w 515"/>
                  <a:gd name="T1" fmla="*/ 166 h 513"/>
                  <a:gd name="T2" fmla="*/ 127 w 515"/>
                  <a:gd name="T3" fmla="*/ 24 h 513"/>
                  <a:gd name="T4" fmla="*/ 28 w 515"/>
                  <a:gd name="T5" fmla="*/ 14 h 513"/>
                  <a:gd name="T6" fmla="*/ 0 w 515"/>
                  <a:gd name="T7" fmla="*/ 31 h 513"/>
                  <a:gd name="T8" fmla="*/ 99 w 515"/>
                  <a:gd name="T9" fmla="*/ 40 h 513"/>
                  <a:gd name="T10" fmla="*/ 347 w 515"/>
                  <a:gd name="T11" fmla="*/ 182 h 513"/>
                  <a:gd name="T12" fmla="*/ 486 w 515"/>
                  <a:gd name="T13" fmla="*/ 423 h 513"/>
                  <a:gd name="T14" fmla="*/ 445 w 515"/>
                  <a:gd name="T15" fmla="*/ 513 h 513"/>
                  <a:gd name="T16" fmla="*/ 474 w 515"/>
                  <a:gd name="T17" fmla="*/ 496 h 513"/>
                  <a:gd name="T18" fmla="*/ 514 w 515"/>
                  <a:gd name="T19" fmla="*/ 407 h 513"/>
                  <a:gd name="T20" fmla="*/ 375 w 515"/>
                  <a:gd name="T21" fmla="*/ 166 h 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5" h="513">
                    <a:moveTo>
                      <a:pt x="375" y="166"/>
                    </a:moveTo>
                    <a:cubicBezTo>
                      <a:pt x="127" y="24"/>
                      <a:pt x="127" y="24"/>
                      <a:pt x="127" y="24"/>
                    </a:cubicBezTo>
                    <a:cubicBezTo>
                      <a:pt x="89" y="1"/>
                      <a:pt x="53" y="0"/>
                      <a:pt x="28" y="14"/>
                    </a:cubicBezTo>
                    <a:cubicBezTo>
                      <a:pt x="0" y="31"/>
                      <a:pt x="0" y="31"/>
                      <a:pt x="0" y="31"/>
                    </a:cubicBezTo>
                    <a:cubicBezTo>
                      <a:pt x="25" y="16"/>
                      <a:pt x="60" y="18"/>
                      <a:pt x="99" y="40"/>
                    </a:cubicBezTo>
                    <a:cubicBezTo>
                      <a:pt x="347" y="182"/>
                      <a:pt x="347" y="182"/>
                      <a:pt x="347" y="182"/>
                    </a:cubicBezTo>
                    <a:cubicBezTo>
                      <a:pt x="424" y="227"/>
                      <a:pt x="486" y="335"/>
                      <a:pt x="486" y="423"/>
                    </a:cubicBezTo>
                    <a:cubicBezTo>
                      <a:pt x="486" y="467"/>
                      <a:pt x="470" y="498"/>
                      <a:pt x="445" y="513"/>
                    </a:cubicBezTo>
                    <a:cubicBezTo>
                      <a:pt x="474" y="496"/>
                      <a:pt x="474" y="496"/>
                      <a:pt x="474" y="496"/>
                    </a:cubicBezTo>
                    <a:cubicBezTo>
                      <a:pt x="499" y="482"/>
                      <a:pt x="514" y="451"/>
                      <a:pt x="514" y="407"/>
                    </a:cubicBezTo>
                    <a:cubicBezTo>
                      <a:pt x="515" y="319"/>
                      <a:pt x="452" y="210"/>
                      <a:pt x="375" y="166"/>
                    </a:cubicBezTo>
                    <a:close/>
                  </a:path>
                </a:pathLst>
              </a:custGeom>
              <a:solidFill>
                <a:srgbClr val="F5F7F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87" name="Freeform 21">
                <a:extLst>
                  <a:ext uri="{FF2B5EF4-FFF2-40B4-BE49-F238E27FC236}">
                    <a16:creationId xmlns="" xmlns:a16="http://schemas.microsoft.com/office/drawing/2014/main" id="{FF2E0E73-DF9D-8425-091B-C33029A23924}"/>
                  </a:ext>
                </a:extLst>
              </p:cNvPr>
              <p:cNvSpPr>
                <a:spLocks noEditPoints="1"/>
              </p:cNvSpPr>
              <p:nvPr/>
            </p:nvSpPr>
            <p:spPr bwMode="auto">
              <a:xfrm>
                <a:off x="8507413" y="2787651"/>
                <a:ext cx="1495425" cy="1563688"/>
              </a:xfrm>
              <a:custGeom>
                <a:avLst/>
                <a:gdLst>
                  <a:gd name="T0" fmla="*/ 389 w 528"/>
                  <a:gd name="T1" fmla="*/ 186 h 552"/>
                  <a:gd name="T2" fmla="*/ 141 w 528"/>
                  <a:gd name="T3" fmla="*/ 44 h 552"/>
                  <a:gd name="T4" fmla="*/ 1 w 528"/>
                  <a:gd name="T5" fmla="*/ 124 h 552"/>
                  <a:gd name="T6" fmla="*/ 140 w 528"/>
                  <a:gd name="T7" fmla="*/ 365 h 552"/>
                  <a:gd name="T8" fmla="*/ 388 w 528"/>
                  <a:gd name="T9" fmla="*/ 507 h 552"/>
                  <a:gd name="T10" fmla="*/ 528 w 528"/>
                  <a:gd name="T11" fmla="*/ 427 h 552"/>
                  <a:gd name="T12" fmla="*/ 389 w 528"/>
                  <a:gd name="T13" fmla="*/ 186 h 552"/>
                  <a:gd name="T14" fmla="*/ 272 w 528"/>
                  <a:gd name="T15" fmla="*/ 432 h 552"/>
                  <a:gd name="T16" fmla="*/ 141 w 528"/>
                  <a:gd name="T17" fmla="*/ 205 h 552"/>
                  <a:gd name="T18" fmla="*/ 273 w 528"/>
                  <a:gd name="T19" fmla="*/ 130 h 552"/>
                  <a:gd name="T20" fmla="*/ 403 w 528"/>
                  <a:gd name="T21" fmla="*/ 357 h 552"/>
                  <a:gd name="T22" fmla="*/ 272 w 528"/>
                  <a:gd name="T23" fmla="*/ 432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8" h="552">
                    <a:moveTo>
                      <a:pt x="389" y="186"/>
                    </a:moveTo>
                    <a:cubicBezTo>
                      <a:pt x="141" y="44"/>
                      <a:pt x="141" y="44"/>
                      <a:pt x="141" y="44"/>
                    </a:cubicBezTo>
                    <a:cubicBezTo>
                      <a:pt x="64" y="0"/>
                      <a:pt x="1" y="36"/>
                      <a:pt x="1" y="124"/>
                    </a:cubicBezTo>
                    <a:cubicBezTo>
                      <a:pt x="0" y="212"/>
                      <a:pt x="63" y="321"/>
                      <a:pt x="140" y="365"/>
                    </a:cubicBezTo>
                    <a:cubicBezTo>
                      <a:pt x="388" y="507"/>
                      <a:pt x="388" y="507"/>
                      <a:pt x="388" y="507"/>
                    </a:cubicBezTo>
                    <a:cubicBezTo>
                      <a:pt x="465" y="552"/>
                      <a:pt x="528" y="516"/>
                      <a:pt x="528" y="427"/>
                    </a:cubicBezTo>
                    <a:cubicBezTo>
                      <a:pt x="528" y="339"/>
                      <a:pt x="466" y="231"/>
                      <a:pt x="389" y="186"/>
                    </a:cubicBezTo>
                    <a:close/>
                    <a:moveTo>
                      <a:pt x="272" y="432"/>
                    </a:moveTo>
                    <a:cubicBezTo>
                      <a:pt x="199" y="390"/>
                      <a:pt x="141" y="289"/>
                      <a:pt x="141" y="205"/>
                    </a:cubicBezTo>
                    <a:cubicBezTo>
                      <a:pt x="141" y="122"/>
                      <a:pt x="200" y="88"/>
                      <a:pt x="273" y="130"/>
                    </a:cubicBezTo>
                    <a:cubicBezTo>
                      <a:pt x="345" y="172"/>
                      <a:pt x="404" y="274"/>
                      <a:pt x="403" y="357"/>
                    </a:cubicBezTo>
                    <a:cubicBezTo>
                      <a:pt x="403" y="440"/>
                      <a:pt x="344" y="474"/>
                      <a:pt x="272" y="432"/>
                    </a:cubicBezTo>
                    <a:close/>
                  </a:path>
                </a:pathLst>
              </a:custGeom>
              <a:solidFill>
                <a:srgbClr val="CAD0D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88" name="Freeform 22">
                <a:extLst>
                  <a:ext uri="{FF2B5EF4-FFF2-40B4-BE49-F238E27FC236}">
                    <a16:creationId xmlns="" xmlns:a16="http://schemas.microsoft.com/office/drawing/2014/main" id="{1D34FD62-9D99-71B1-2AAB-1C8AEBB8F942}"/>
                  </a:ext>
                </a:extLst>
              </p:cNvPr>
              <p:cNvSpPr>
                <a:spLocks/>
              </p:cNvSpPr>
              <p:nvPr/>
            </p:nvSpPr>
            <p:spPr bwMode="auto">
              <a:xfrm>
                <a:off x="6143626" y="3933826"/>
                <a:ext cx="2095500" cy="1752600"/>
              </a:xfrm>
              <a:custGeom>
                <a:avLst/>
                <a:gdLst>
                  <a:gd name="T0" fmla="*/ 620 w 740"/>
                  <a:gd name="T1" fmla="*/ 21 h 618"/>
                  <a:gd name="T2" fmla="*/ 535 w 740"/>
                  <a:gd name="T3" fmla="*/ 12 h 618"/>
                  <a:gd name="T4" fmla="*/ 0 w 740"/>
                  <a:gd name="T5" fmla="*/ 326 h 618"/>
                  <a:gd name="T6" fmla="*/ 85 w 740"/>
                  <a:gd name="T7" fmla="*/ 335 h 618"/>
                  <a:gd name="T8" fmla="*/ 205 w 740"/>
                  <a:gd name="T9" fmla="*/ 541 h 618"/>
                  <a:gd name="T10" fmla="*/ 170 w 740"/>
                  <a:gd name="T11" fmla="*/ 618 h 618"/>
                  <a:gd name="T12" fmla="*/ 705 w 740"/>
                  <a:gd name="T13" fmla="*/ 304 h 618"/>
                  <a:gd name="T14" fmla="*/ 739 w 740"/>
                  <a:gd name="T15" fmla="*/ 227 h 618"/>
                  <a:gd name="T16" fmla="*/ 620 w 740"/>
                  <a:gd name="T17" fmla="*/ 21 h 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0" h="618">
                    <a:moveTo>
                      <a:pt x="620" y="21"/>
                    </a:moveTo>
                    <a:cubicBezTo>
                      <a:pt x="587" y="2"/>
                      <a:pt x="557" y="0"/>
                      <a:pt x="535" y="12"/>
                    </a:cubicBezTo>
                    <a:cubicBezTo>
                      <a:pt x="0" y="326"/>
                      <a:pt x="0" y="326"/>
                      <a:pt x="0" y="326"/>
                    </a:cubicBezTo>
                    <a:cubicBezTo>
                      <a:pt x="22" y="314"/>
                      <a:pt x="52" y="315"/>
                      <a:pt x="85" y="335"/>
                    </a:cubicBezTo>
                    <a:cubicBezTo>
                      <a:pt x="152" y="373"/>
                      <a:pt x="205" y="465"/>
                      <a:pt x="205" y="541"/>
                    </a:cubicBezTo>
                    <a:cubicBezTo>
                      <a:pt x="205" y="579"/>
                      <a:pt x="191" y="606"/>
                      <a:pt x="170" y="618"/>
                    </a:cubicBezTo>
                    <a:cubicBezTo>
                      <a:pt x="705" y="304"/>
                      <a:pt x="705" y="304"/>
                      <a:pt x="705" y="304"/>
                    </a:cubicBezTo>
                    <a:cubicBezTo>
                      <a:pt x="726" y="292"/>
                      <a:pt x="739" y="265"/>
                      <a:pt x="739" y="227"/>
                    </a:cubicBezTo>
                    <a:cubicBezTo>
                      <a:pt x="740" y="151"/>
                      <a:pt x="686" y="59"/>
                      <a:pt x="620" y="21"/>
                    </a:cubicBezTo>
                    <a:close/>
                  </a:path>
                </a:pathLst>
              </a:custGeom>
              <a:solidFill>
                <a:srgbClr val="FE263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89" name="Freeform 23">
                <a:extLst>
                  <a:ext uri="{FF2B5EF4-FFF2-40B4-BE49-F238E27FC236}">
                    <a16:creationId xmlns="" xmlns:a16="http://schemas.microsoft.com/office/drawing/2014/main" id="{FF57149A-AFD9-DBAE-0D06-F21C7926E515}"/>
                  </a:ext>
                </a:extLst>
              </p:cNvPr>
              <p:cNvSpPr>
                <a:spLocks/>
              </p:cNvSpPr>
              <p:nvPr/>
            </p:nvSpPr>
            <p:spPr bwMode="auto">
              <a:xfrm>
                <a:off x="6045201" y="4773613"/>
                <a:ext cx="679450" cy="996950"/>
              </a:xfrm>
              <a:custGeom>
                <a:avLst/>
                <a:gdLst>
                  <a:gd name="T0" fmla="*/ 120 w 240"/>
                  <a:gd name="T1" fmla="*/ 39 h 352"/>
                  <a:gd name="T2" fmla="*/ 240 w 240"/>
                  <a:gd name="T3" fmla="*/ 245 h 352"/>
                  <a:gd name="T4" fmla="*/ 120 w 240"/>
                  <a:gd name="T5" fmla="*/ 314 h 352"/>
                  <a:gd name="T6" fmla="*/ 0 w 240"/>
                  <a:gd name="T7" fmla="*/ 107 h 352"/>
                  <a:gd name="T8" fmla="*/ 120 w 240"/>
                  <a:gd name="T9" fmla="*/ 39 h 352"/>
                </a:gdLst>
                <a:ahLst/>
                <a:cxnLst>
                  <a:cxn ang="0">
                    <a:pos x="T0" y="T1"/>
                  </a:cxn>
                  <a:cxn ang="0">
                    <a:pos x="T2" y="T3"/>
                  </a:cxn>
                  <a:cxn ang="0">
                    <a:pos x="T4" y="T5"/>
                  </a:cxn>
                  <a:cxn ang="0">
                    <a:pos x="T6" y="T7"/>
                  </a:cxn>
                  <a:cxn ang="0">
                    <a:pos x="T8" y="T9"/>
                  </a:cxn>
                </a:cxnLst>
                <a:rect l="0" t="0" r="r" b="b"/>
                <a:pathLst>
                  <a:path w="240" h="352">
                    <a:moveTo>
                      <a:pt x="120" y="39"/>
                    </a:moveTo>
                    <a:cubicBezTo>
                      <a:pt x="187" y="77"/>
                      <a:pt x="240" y="169"/>
                      <a:pt x="240" y="245"/>
                    </a:cubicBezTo>
                    <a:cubicBezTo>
                      <a:pt x="240" y="321"/>
                      <a:pt x="186" y="352"/>
                      <a:pt x="120" y="314"/>
                    </a:cubicBezTo>
                    <a:cubicBezTo>
                      <a:pt x="54" y="276"/>
                      <a:pt x="0" y="183"/>
                      <a:pt x="0" y="107"/>
                    </a:cubicBezTo>
                    <a:cubicBezTo>
                      <a:pt x="1" y="31"/>
                      <a:pt x="54" y="0"/>
                      <a:pt x="120" y="39"/>
                    </a:cubicBezTo>
                    <a:close/>
                  </a:path>
                </a:pathLst>
              </a:custGeom>
              <a:solidFill>
                <a:srgbClr val="FF4D5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0" name="Freeform 24">
                <a:extLst>
                  <a:ext uri="{FF2B5EF4-FFF2-40B4-BE49-F238E27FC236}">
                    <a16:creationId xmlns="" xmlns:a16="http://schemas.microsoft.com/office/drawing/2014/main" id="{A0F5299C-0835-B372-063C-C3B18B90404A}"/>
                  </a:ext>
                </a:extLst>
              </p:cNvPr>
              <p:cNvSpPr>
                <a:spLocks/>
              </p:cNvSpPr>
              <p:nvPr/>
            </p:nvSpPr>
            <p:spPr bwMode="auto">
              <a:xfrm>
                <a:off x="5997576" y="3090863"/>
                <a:ext cx="3654425" cy="2708275"/>
              </a:xfrm>
              <a:custGeom>
                <a:avLst/>
                <a:gdLst>
                  <a:gd name="T0" fmla="*/ 1160 w 1291"/>
                  <a:gd name="T1" fmla="*/ 23 h 956"/>
                  <a:gd name="T2" fmla="*/ 1066 w 1291"/>
                  <a:gd name="T3" fmla="*/ 14 h 956"/>
                  <a:gd name="T4" fmla="*/ 0 w 1291"/>
                  <a:gd name="T5" fmla="*/ 636 h 956"/>
                  <a:gd name="T6" fmla="*/ 94 w 1291"/>
                  <a:gd name="T7" fmla="*/ 645 h 956"/>
                  <a:gd name="T8" fmla="*/ 225 w 1291"/>
                  <a:gd name="T9" fmla="*/ 871 h 956"/>
                  <a:gd name="T10" fmla="*/ 186 w 1291"/>
                  <a:gd name="T11" fmla="*/ 956 h 956"/>
                  <a:gd name="T12" fmla="*/ 1252 w 1291"/>
                  <a:gd name="T13" fmla="*/ 334 h 956"/>
                  <a:gd name="T14" fmla="*/ 1291 w 1291"/>
                  <a:gd name="T15" fmla="*/ 250 h 956"/>
                  <a:gd name="T16" fmla="*/ 1160 w 1291"/>
                  <a:gd name="T17" fmla="*/ 23 h 9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1" h="956">
                    <a:moveTo>
                      <a:pt x="1160" y="23"/>
                    </a:moveTo>
                    <a:cubicBezTo>
                      <a:pt x="1123" y="2"/>
                      <a:pt x="1090" y="0"/>
                      <a:pt x="1066" y="14"/>
                    </a:cubicBezTo>
                    <a:cubicBezTo>
                      <a:pt x="0" y="636"/>
                      <a:pt x="0" y="636"/>
                      <a:pt x="0" y="636"/>
                    </a:cubicBezTo>
                    <a:cubicBezTo>
                      <a:pt x="24" y="622"/>
                      <a:pt x="57" y="624"/>
                      <a:pt x="94" y="645"/>
                    </a:cubicBezTo>
                    <a:cubicBezTo>
                      <a:pt x="166" y="687"/>
                      <a:pt x="225" y="788"/>
                      <a:pt x="225" y="871"/>
                    </a:cubicBezTo>
                    <a:cubicBezTo>
                      <a:pt x="225" y="913"/>
                      <a:pt x="210" y="942"/>
                      <a:pt x="186" y="956"/>
                    </a:cubicBezTo>
                    <a:cubicBezTo>
                      <a:pt x="1252" y="334"/>
                      <a:pt x="1252" y="334"/>
                      <a:pt x="1252" y="334"/>
                    </a:cubicBezTo>
                    <a:cubicBezTo>
                      <a:pt x="1276" y="321"/>
                      <a:pt x="1291" y="291"/>
                      <a:pt x="1291" y="250"/>
                    </a:cubicBezTo>
                    <a:cubicBezTo>
                      <a:pt x="1291" y="167"/>
                      <a:pt x="1232" y="65"/>
                      <a:pt x="1160" y="23"/>
                    </a:cubicBezTo>
                    <a:close/>
                  </a:path>
                </a:pathLst>
              </a:custGeom>
              <a:gradFill flip="none" rotWithShape="1">
                <a:gsLst>
                  <a:gs pos="0">
                    <a:schemeClr val="bg2">
                      <a:lumMod val="95000"/>
                    </a:schemeClr>
                  </a:gs>
                  <a:gs pos="50000">
                    <a:schemeClr val="bg2">
                      <a:lumMod val="95000"/>
                      <a:alpha val="19000"/>
                    </a:schemeClr>
                  </a:gs>
                  <a:gs pos="100000">
                    <a:srgbClr val="F5F7FA">
                      <a:shade val="100000"/>
                      <a:satMod val="115000"/>
                    </a:srgb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ru-RU"/>
              </a:p>
            </p:txBody>
          </p:sp>
          <p:sp>
            <p:nvSpPr>
              <p:cNvPr id="391" name="Freeform 25">
                <a:extLst>
                  <a:ext uri="{FF2B5EF4-FFF2-40B4-BE49-F238E27FC236}">
                    <a16:creationId xmlns="" xmlns:a16="http://schemas.microsoft.com/office/drawing/2014/main" id="{F8DDC3C2-ACD4-AE50-2715-02BD201841E5}"/>
                  </a:ext>
                </a:extLst>
              </p:cNvPr>
              <p:cNvSpPr>
                <a:spLocks/>
              </p:cNvSpPr>
              <p:nvPr/>
            </p:nvSpPr>
            <p:spPr bwMode="auto">
              <a:xfrm>
                <a:off x="5889626" y="4799013"/>
                <a:ext cx="744538" cy="1090613"/>
              </a:xfrm>
              <a:custGeom>
                <a:avLst/>
                <a:gdLst>
                  <a:gd name="T0" fmla="*/ 132 w 263"/>
                  <a:gd name="T1" fmla="*/ 42 h 385"/>
                  <a:gd name="T2" fmla="*/ 263 w 263"/>
                  <a:gd name="T3" fmla="*/ 268 h 385"/>
                  <a:gd name="T4" fmla="*/ 131 w 263"/>
                  <a:gd name="T5" fmla="*/ 343 h 385"/>
                  <a:gd name="T6" fmla="*/ 0 w 263"/>
                  <a:gd name="T7" fmla="*/ 117 h 385"/>
                  <a:gd name="T8" fmla="*/ 132 w 263"/>
                  <a:gd name="T9" fmla="*/ 42 h 385"/>
                </a:gdLst>
                <a:ahLst/>
                <a:cxnLst>
                  <a:cxn ang="0">
                    <a:pos x="T0" y="T1"/>
                  </a:cxn>
                  <a:cxn ang="0">
                    <a:pos x="T2" y="T3"/>
                  </a:cxn>
                  <a:cxn ang="0">
                    <a:pos x="T4" y="T5"/>
                  </a:cxn>
                  <a:cxn ang="0">
                    <a:pos x="T6" y="T7"/>
                  </a:cxn>
                  <a:cxn ang="0">
                    <a:pos x="T8" y="T9"/>
                  </a:cxn>
                </a:cxnLst>
                <a:rect l="0" t="0" r="r" b="b"/>
                <a:pathLst>
                  <a:path w="263" h="385">
                    <a:moveTo>
                      <a:pt x="132" y="42"/>
                    </a:moveTo>
                    <a:cubicBezTo>
                      <a:pt x="204" y="84"/>
                      <a:pt x="263" y="185"/>
                      <a:pt x="263" y="268"/>
                    </a:cubicBezTo>
                    <a:cubicBezTo>
                      <a:pt x="262" y="352"/>
                      <a:pt x="203" y="385"/>
                      <a:pt x="131" y="343"/>
                    </a:cubicBezTo>
                    <a:cubicBezTo>
                      <a:pt x="58" y="302"/>
                      <a:pt x="0" y="200"/>
                      <a:pt x="0" y="117"/>
                    </a:cubicBezTo>
                    <a:cubicBezTo>
                      <a:pt x="0" y="33"/>
                      <a:pt x="59" y="0"/>
                      <a:pt x="132" y="42"/>
                    </a:cubicBezTo>
                    <a:close/>
                  </a:path>
                </a:pathLst>
              </a:custGeom>
              <a:solidFill>
                <a:srgbClr val="F5F7FA">
                  <a:alpha val="41000"/>
                </a:srgbClr>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92" name="Freeform 26">
                <a:extLst>
                  <a:ext uri="{FF2B5EF4-FFF2-40B4-BE49-F238E27FC236}">
                    <a16:creationId xmlns="" xmlns:a16="http://schemas.microsoft.com/office/drawing/2014/main" id="{152851E9-E24B-E22E-7948-53C5B16A1892}"/>
                  </a:ext>
                </a:extLst>
              </p:cNvPr>
              <p:cNvSpPr>
                <a:spLocks/>
              </p:cNvSpPr>
              <p:nvPr/>
            </p:nvSpPr>
            <p:spPr bwMode="auto">
              <a:xfrm>
                <a:off x="5943601" y="5422901"/>
                <a:ext cx="109538" cy="163513"/>
              </a:xfrm>
              <a:custGeom>
                <a:avLst/>
                <a:gdLst>
                  <a:gd name="T0" fmla="*/ 19 w 39"/>
                  <a:gd name="T1" fmla="*/ 7 h 58"/>
                  <a:gd name="T2" fmla="*/ 39 w 39"/>
                  <a:gd name="T3" fmla="*/ 41 h 58"/>
                  <a:gd name="T4" fmla="*/ 19 w 39"/>
                  <a:gd name="T5" fmla="*/ 52 h 58"/>
                  <a:gd name="T6" fmla="*/ 0 w 39"/>
                  <a:gd name="T7" fmla="*/ 18 h 58"/>
                  <a:gd name="T8" fmla="*/ 19 w 39"/>
                  <a:gd name="T9" fmla="*/ 7 h 58"/>
                </a:gdLst>
                <a:ahLst/>
                <a:cxnLst>
                  <a:cxn ang="0">
                    <a:pos x="T0" y="T1"/>
                  </a:cxn>
                  <a:cxn ang="0">
                    <a:pos x="T2" y="T3"/>
                  </a:cxn>
                  <a:cxn ang="0">
                    <a:pos x="T4" y="T5"/>
                  </a:cxn>
                  <a:cxn ang="0">
                    <a:pos x="T6" y="T7"/>
                  </a:cxn>
                  <a:cxn ang="0">
                    <a:pos x="T8" y="T9"/>
                  </a:cxn>
                </a:cxnLst>
                <a:rect l="0" t="0" r="r" b="b"/>
                <a:pathLst>
                  <a:path w="39" h="58">
                    <a:moveTo>
                      <a:pt x="19" y="7"/>
                    </a:moveTo>
                    <a:cubicBezTo>
                      <a:pt x="30" y="13"/>
                      <a:pt x="39" y="28"/>
                      <a:pt x="39" y="41"/>
                    </a:cubicBezTo>
                    <a:cubicBezTo>
                      <a:pt x="39" y="53"/>
                      <a:pt x="30" y="58"/>
                      <a:pt x="19" y="52"/>
                    </a:cubicBezTo>
                    <a:cubicBezTo>
                      <a:pt x="8" y="46"/>
                      <a:pt x="0" y="30"/>
                      <a:pt x="0" y="18"/>
                    </a:cubicBezTo>
                    <a:cubicBezTo>
                      <a:pt x="0" y="5"/>
                      <a:pt x="8" y="0"/>
                      <a:pt x="19" y="7"/>
                    </a:cubicBezTo>
                    <a:close/>
                  </a:path>
                </a:pathLst>
              </a:custGeom>
              <a:solidFill>
                <a:srgbClr val="F5F7F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3" name="Freeform 27">
                <a:extLst>
                  <a:ext uri="{FF2B5EF4-FFF2-40B4-BE49-F238E27FC236}">
                    <a16:creationId xmlns="" xmlns:a16="http://schemas.microsoft.com/office/drawing/2014/main" id="{D08CA6C5-8721-03E6-D701-420830A10381}"/>
                  </a:ext>
                </a:extLst>
              </p:cNvPr>
              <p:cNvSpPr>
                <a:spLocks/>
              </p:cNvSpPr>
              <p:nvPr/>
            </p:nvSpPr>
            <p:spPr bwMode="auto">
              <a:xfrm>
                <a:off x="5957888" y="5268913"/>
                <a:ext cx="355600" cy="303213"/>
              </a:xfrm>
              <a:custGeom>
                <a:avLst/>
                <a:gdLst>
                  <a:gd name="T0" fmla="*/ 126 w 126"/>
                  <a:gd name="T1" fmla="*/ 47 h 107"/>
                  <a:gd name="T2" fmla="*/ 101 w 126"/>
                  <a:gd name="T3" fmla="*/ 4 h 107"/>
                  <a:gd name="T4" fmla="*/ 87 w 126"/>
                  <a:gd name="T5" fmla="*/ 0 h 107"/>
                  <a:gd name="T6" fmla="*/ 77 w 126"/>
                  <a:gd name="T7" fmla="*/ 3 h 107"/>
                  <a:gd name="T8" fmla="*/ 76 w 126"/>
                  <a:gd name="T9" fmla="*/ 3 h 107"/>
                  <a:gd name="T10" fmla="*/ 75 w 126"/>
                  <a:gd name="T11" fmla="*/ 4 h 107"/>
                  <a:gd name="T12" fmla="*/ 0 w 126"/>
                  <a:gd name="T13" fmla="*/ 59 h 107"/>
                  <a:gd name="T14" fmla="*/ 14 w 126"/>
                  <a:gd name="T15" fmla="*/ 61 h 107"/>
                  <a:gd name="T16" fmla="*/ 34 w 126"/>
                  <a:gd name="T17" fmla="*/ 95 h 107"/>
                  <a:gd name="T18" fmla="*/ 28 w 126"/>
                  <a:gd name="T19" fmla="*/ 107 h 107"/>
                  <a:gd name="T20" fmla="*/ 113 w 126"/>
                  <a:gd name="T21" fmla="*/ 69 h 107"/>
                  <a:gd name="T22" fmla="*/ 114 w 126"/>
                  <a:gd name="T23" fmla="*/ 69 h 107"/>
                  <a:gd name="T24" fmla="*/ 115 w 126"/>
                  <a:gd name="T25" fmla="*/ 68 h 107"/>
                  <a:gd name="T26" fmla="*/ 126 w 126"/>
                  <a:gd name="T27" fmla="*/ 47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6" h="107">
                    <a:moveTo>
                      <a:pt x="126" y="47"/>
                    </a:moveTo>
                    <a:cubicBezTo>
                      <a:pt x="126" y="31"/>
                      <a:pt x="115" y="12"/>
                      <a:pt x="101" y="4"/>
                    </a:cubicBezTo>
                    <a:cubicBezTo>
                      <a:pt x="96" y="1"/>
                      <a:pt x="92" y="0"/>
                      <a:pt x="87" y="0"/>
                    </a:cubicBezTo>
                    <a:cubicBezTo>
                      <a:pt x="83" y="0"/>
                      <a:pt x="80" y="1"/>
                      <a:pt x="77" y="3"/>
                    </a:cubicBezTo>
                    <a:cubicBezTo>
                      <a:pt x="77" y="3"/>
                      <a:pt x="76" y="3"/>
                      <a:pt x="76" y="3"/>
                    </a:cubicBezTo>
                    <a:cubicBezTo>
                      <a:pt x="76" y="3"/>
                      <a:pt x="75" y="4"/>
                      <a:pt x="75" y="4"/>
                    </a:cubicBezTo>
                    <a:cubicBezTo>
                      <a:pt x="0" y="59"/>
                      <a:pt x="0" y="59"/>
                      <a:pt x="0" y="59"/>
                    </a:cubicBezTo>
                    <a:cubicBezTo>
                      <a:pt x="4" y="57"/>
                      <a:pt x="9" y="57"/>
                      <a:pt x="14" y="61"/>
                    </a:cubicBezTo>
                    <a:cubicBezTo>
                      <a:pt x="25" y="67"/>
                      <a:pt x="34" y="82"/>
                      <a:pt x="34" y="95"/>
                    </a:cubicBezTo>
                    <a:cubicBezTo>
                      <a:pt x="34" y="101"/>
                      <a:pt x="32" y="105"/>
                      <a:pt x="28" y="107"/>
                    </a:cubicBezTo>
                    <a:cubicBezTo>
                      <a:pt x="113" y="69"/>
                      <a:pt x="113" y="69"/>
                      <a:pt x="113" y="69"/>
                    </a:cubicBezTo>
                    <a:cubicBezTo>
                      <a:pt x="113" y="69"/>
                      <a:pt x="114" y="69"/>
                      <a:pt x="114" y="69"/>
                    </a:cubicBezTo>
                    <a:cubicBezTo>
                      <a:pt x="115" y="68"/>
                      <a:pt x="115" y="68"/>
                      <a:pt x="115" y="68"/>
                    </a:cubicBezTo>
                    <a:cubicBezTo>
                      <a:pt x="122" y="64"/>
                      <a:pt x="126" y="57"/>
                      <a:pt x="126" y="47"/>
                    </a:cubicBezTo>
                    <a:close/>
                  </a:path>
                </a:pathLst>
              </a:custGeom>
              <a:solidFill>
                <a:srgbClr val="D6DEE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4" name="Freeform 28">
                <a:extLst>
                  <a:ext uri="{FF2B5EF4-FFF2-40B4-BE49-F238E27FC236}">
                    <a16:creationId xmlns="" xmlns:a16="http://schemas.microsoft.com/office/drawing/2014/main" id="{478A87F4-B82C-3701-4E09-C6131AA055B7}"/>
                  </a:ext>
                </a:extLst>
              </p:cNvPr>
              <p:cNvSpPr>
                <a:spLocks/>
              </p:cNvSpPr>
              <p:nvPr/>
            </p:nvSpPr>
            <p:spPr bwMode="auto">
              <a:xfrm>
                <a:off x="6073776" y="5303838"/>
                <a:ext cx="166688" cy="223838"/>
              </a:xfrm>
              <a:custGeom>
                <a:avLst/>
                <a:gdLst>
                  <a:gd name="T0" fmla="*/ 31 w 59"/>
                  <a:gd name="T1" fmla="*/ 5 h 79"/>
                  <a:gd name="T2" fmla="*/ 11 w 59"/>
                  <a:gd name="T3" fmla="*/ 3 h 79"/>
                  <a:gd name="T4" fmla="*/ 0 w 59"/>
                  <a:gd name="T5" fmla="*/ 10 h 79"/>
                  <a:gd name="T6" fmla="*/ 20 w 59"/>
                  <a:gd name="T7" fmla="*/ 12 h 79"/>
                  <a:gd name="T8" fmla="*/ 48 w 59"/>
                  <a:gd name="T9" fmla="*/ 61 h 79"/>
                  <a:gd name="T10" fmla="*/ 40 w 59"/>
                  <a:gd name="T11" fmla="*/ 79 h 79"/>
                  <a:gd name="T12" fmla="*/ 51 w 59"/>
                  <a:gd name="T13" fmla="*/ 72 h 79"/>
                  <a:gd name="T14" fmla="*/ 59 w 59"/>
                  <a:gd name="T15" fmla="*/ 54 h 79"/>
                  <a:gd name="T16" fmla="*/ 31 w 59"/>
                  <a:gd name="T17" fmla="*/ 5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79">
                    <a:moveTo>
                      <a:pt x="31" y="5"/>
                    </a:moveTo>
                    <a:cubicBezTo>
                      <a:pt x="23" y="1"/>
                      <a:pt x="16" y="0"/>
                      <a:pt x="11" y="3"/>
                    </a:cubicBezTo>
                    <a:cubicBezTo>
                      <a:pt x="0" y="10"/>
                      <a:pt x="0" y="10"/>
                      <a:pt x="0" y="10"/>
                    </a:cubicBezTo>
                    <a:cubicBezTo>
                      <a:pt x="5" y="7"/>
                      <a:pt x="12" y="8"/>
                      <a:pt x="20" y="12"/>
                    </a:cubicBezTo>
                    <a:cubicBezTo>
                      <a:pt x="35" y="21"/>
                      <a:pt x="48" y="43"/>
                      <a:pt x="48" y="61"/>
                    </a:cubicBezTo>
                    <a:cubicBezTo>
                      <a:pt x="48" y="70"/>
                      <a:pt x="45" y="76"/>
                      <a:pt x="40" y="79"/>
                    </a:cubicBezTo>
                    <a:cubicBezTo>
                      <a:pt x="51" y="72"/>
                      <a:pt x="51" y="72"/>
                      <a:pt x="51" y="72"/>
                    </a:cubicBezTo>
                    <a:cubicBezTo>
                      <a:pt x="56" y="69"/>
                      <a:pt x="59" y="63"/>
                      <a:pt x="59" y="54"/>
                    </a:cubicBezTo>
                    <a:cubicBezTo>
                      <a:pt x="59" y="36"/>
                      <a:pt x="46" y="14"/>
                      <a:pt x="31" y="5"/>
                    </a:cubicBezTo>
                    <a:close/>
                  </a:path>
                </a:pathLst>
              </a:custGeom>
              <a:solidFill>
                <a:srgbClr val="77CE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5" name="Freeform 29">
                <a:extLst>
                  <a:ext uri="{FF2B5EF4-FFF2-40B4-BE49-F238E27FC236}">
                    <a16:creationId xmlns="" xmlns:a16="http://schemas.microsoft.com/office/drawing/2014/main" id="{230DEEF3-31CC-CE92-7C30-5A5F80F4AB42}"/>
                  </a:ext>
                </a:extLst>
              </p:cNvPr>
              <p:cNvSpPr>
                <a:spLocks/>
              </p:cNvSpPr>
              <p:nvPr/>
            </p:nvSpPr>
            <p:spPr bwMode="auto">
              <a:xfrm>
                <a:off x="6048376" y="5311776"/>
                <a:ext cx="160338" cy="234950"/>
              </a:xfrm>
              <a:custGeom>
                <a:avLst/>
                <a:gdLst>
                  <a:gd name="T0" fmla="*/ 29 w 57"/>
                  <a:gd name="T1" fmla="*/ 9 h 83"/>
                  <a:gd name="T2" fmla="*/ 57 w 57"/>
                  <a:gd name="T3" fmla="*/ 58 h 83"/>
                  <a:gd name="T4" fmla="*/ 29 w 57"/>
                  <a:gd name="T5" fmla="*/ 74 h 83"/>
                  <a:gd name="T6" fmla="*/ 1 w 57"/>
                  <a:gd name="T7" fmla="*/ 25 h 83"/>
                  <a:gd name="T8" fmla="*/ 29 w 57"/>
                  <a:gd name="T9" fmla="*/ 9 h 83"/>
                </a:gdLst>
                <a:ahLst/>
                <a:cxnLst>
                  <a:cxn ang="0">
                    <a:pos x="T0" y="T1"/>
                  </a:cxn>
                  <a:cxn ang="0">
                    <a:pos x="T2" y="T3"/>
                  </a:cxn>
                  <a:cxn ang="0">
                    <a:pos x="T4" y="T5"/>
                  </a:cxn>
                  <a:cxn ang="0">
                    <a:pos x="T6" y="T7"/>
                  </a:cxn>
                  <a:cxn ang="0">
                    <a:pos x="T8" y="T9"/>
                  </a:cxn>
                </a:cxnLst>
                <a:rect l="0" t="0" r="r" b="b"/>
                <a:pathLst>
                  <a:path w="57" h="83">
                    <a:moveTo>
                      <a:pt x="29" y="9"/>
                    </a:moveTo>
                    <a:cubicBezTo>
                      <a:pt x="44" y="18"/>
                      <a:pt x="57" y="40"/>
                      <a:pt x="57" y="58"/>
                    </a:cubicBezTo>
                    <a:cubicBezTo>
                      <a:pt x="57" y="76"/>
                      <a:pt x="44" y="83"/>
                      <a:pt x="29" y="74"/>
                    </a:cubicBezTo>
                    <a:cubicBezTo>
                      <a:pt x="13" y="65"/>
                      <a:pt x="0" y="43"/>
                      <a:pt x="1" y="25"/>
                    </a:cubicBezTo>
                    <a:cubicBezTo>
                      <a:pt x="1" y="7"/>
                      <a:pt x="13" y="0"/>
                      <a:pt x="29" y="9"/>
                    </a:cubicBezTo>
                    <a:close/>
                  </a:path>
                </a:pathLst>
              </a:custGeom>
              <a:solidFill>
                <a:srgbClr val="4F8EE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6" name="Freeform 30">
                <a:extLst>
                  <a:ext uri="{FF2B5EF4-FFF2-40B4-BE49-F238E27FC236}">
                    <a16:creationId xmlns="" xmlns:a16="http://schemas.microsoft.com/office/drawing/2014/main" id="{D707D7C9-2A89-F75A-6088-A8A781756697}"/>
                  </a:ext>
                </a:extLst>
              </p:cNvPr>
              <p:cNvSpPr>
                <a:spLocks/>
              </p:cNvSpPr>
              <p:nvPr/>
            </p:nvSpPr>
            <p:spPr bwMode="auto">
              <a:xfrm>
                <a:off x="5813426" y="5348288"/>
                <a:ext cx="373063" cy="306388"/>
              </a:xfrm>
              <a:custGeom>
                <a:avLst/>
                <a:gdLst>
                  <a:gd name="T0" fmla="*/ 110 w 132"/>
                  <a:gd name="T1" fmla="*/ 4 h 108"/>
                  <a:gd name="T2" fmla="*/ 94 w 132"/>
                  <a:gd name="T3" fmla="*/ 2 h 108"/>
                  <a:gd name="T4" fmla="*/ 0 w 132"/>
                  <a:gd name="T5" fmla="*/ 65 h 108"/>
                  <a:gd name="T6" fmla="*/ 26 w 132"/>
                  <a:gd name="T7" fmla="*/ 108 h 108"/>
                  <a:gd name="T8" fmla="*/ 126 w 132"/>
                  <a:gd name="T9" fmla="*/ 57 h 108"/>
                  <a:gd name="T10" fmla="*/ 132 w 132"/>
                  <a:gd name="T11" fmla="*/ 42 h 108"/>
                  <a:gd name="T12" fmla="*/ 110 w 132"/>
                  <a:gd name="T13" fmla="*/ 4 h 108"/>
                </a:gdLst>
                <a:ahLst/>
                <a:cxnLst>
                  <a:cxn ang="0">
                    <a:pos x="T0" y="T1"/>
                  </a:cxn>
                  <a:cxn ang="0">
                    <a:pos x="T2" y="T3"/>
                  </a:cxn>
                  <a:cxn ang="0">
                    <a:pos x="T4" y="T5"/>
                  </a:cxn>
                  <a:cxn ang="0">
                    <a:pos x="T6" y="T7"/>
                  </a:cxn>
                  <a:cxn ang="0">
                    <a:pos x="T8" y="T9"/>
                  </a:cxn>
                  <a:cxn ang="0">
                    <a:pos x="T10" y="T11"/>
                  </a:cxn>
                  <a:cxn ang="0">
                    <a:pos x="T12" y="T13"/>
                  </a:cxn>
                </a:cxnLst>
                <a:rect l="0" t="0" r="r" b="b"/>
                <a:pathLst>
                  <a:path w="132" h="108">
                    <a:moveTo>
                      <a:pt x="110" y="4"/>
                    </a:moveTo>
                    <a:cubicBezTo>
                      <a:pt x="104" y="0"/>
                      <a:pt x="98" y="0"/>
                      <a:pt x="94" y="2"/>
                    </a:cubicBezTo>
                    <a:cubicBezTo>
                      <a:pt x="0" y="65"/>
                      <a:pt x="0" y="65"/>
                      <a:pt x="0" y="65"/>
                    </a:cubicBezTo>
                    <a:cubicBezTo>
                      <a:pt x="4" y="63"/>
                      <a:pt x="30" y="106"/>
                      <a:pt x="26" y="108"/>
                    </a:cubicBezTo>
                    <a:cubicBezTo>
                      <a:pt x="126" y="57"/>
                      <a:pt x="126" y="57"/>
                      <a:pt x="126" y="57"/>
                    </a:cubicBezTo>
                    <a:cubicBezTo>
                      <a:pt x="130" y="54"/>
                      <a:pt x="132" y="49"/>
                      <a:pt x="132" y="42"/>
                    </a:cubicBezTo>
                    <a:cubicBezTo>
                      <a:pt x="132" y="28"/>
                      <a:pt x="122" y="11"/>
                      <a:pt x="110" y="4"/>
                    </a:cubicBezTo>
                    <a:close/>
                  </a:path>
                </a:pathLst>
              </a:custGeom>
              <a:solidFill>
                <a:srgbClr val="77CE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7" name="Freeform 31">
                <a:extLst>
                  <a:ext uri="{FF2B5EF4-FFF2-40B4-BE49-F238E27FC236}">
                    <a16:creationId xmlns="" xmlns:a16="http://schemas.microsoft.com/office/drawing/2014/main" id="{3C6F5EF3-52BD-E119-A846-C8EB1609418E}"/>
                  </a:ext>
                </a:extLst>
              </p:cNvPr>
              <p:cNvSpPr>
                <a:spLocks/>
              </p:cNvSpPr>
              <p:nvPr/>
            </p:nvSpPr>
            <p:spPr bwMode="auto">
              <a:xfrm>
                <a:off x="5799138" y="5521326"/>
                <a:ext cx="98425" cy="147638"/>
              </a:xfrm>
              <a:custGeom>
                <a:avLst/>
                <a:gdLst>
                  <a:gd name="T0" fmla="*/ 18 w 35"/>
                  <a:gd name="T1" fmla="*/ 5 h 52"/>
                  <a:gd name="T2" fmla="*/ 35 w 35"/>
                  <a:gd name="T3" fmla="*/ 36 h 52"/>
                  <a:gd name="T4" fmla="*/ 18 w 35"/>
                  <a:gd name="T5" fmla="*/ 46 h 52"/>
                  <a:gd name="T6" fmla="*/ 0 w 35"/>
                  <a:gd name="T7" fmla="*/ 15 h 52"/>
                  <a:gd name="T8" fmla="*/ 18 w 35"/>
                  <a:gd name="T9" fmla="*/ 5 h 52"/>
                </a:gdLst>
                <a:ahLst/>
                <a:cxnLst>
                  <a:cxn ang="0">
                    <a:pos x="T0" y="T1"/>
                  </a:cxn>
                  <a:cxn ang="0">
                    <a:pos x="T2" y="T3"/>
                  </a:cxn>
                  <a:cxn ang="0">
                    <a:pos x="T4" y="T5"/>
                  </a:cxn>
                  <a:cxn ang="0">
                    <a:pos x="T6" y="T7"/>
                  </a:cxn>
                  <a:cxn ang="0">
                    <a:pos x="T8" y="T9"/>
                  </a:cxn>
                </a:cxnLst>
                <a:rect l="0" t="0" r="r" b="b"/>
                <a:pathLst>
                  <a:path w="35" h="52">
                    <a:moveTo>
                      <a:pt x="18" y="5"/>
                    </a:moveTo>
                    <a:cubicBezTo>
                      <a:pt x="27" y="11"/>
                      <a:pt x="35" y="25"/>
                      <a:pt x="35" y="36"/>
                    </a:cubicBezTo>
                    <a:cubicBezTo>
                      <a:pt x="35" y="47"/>
                      <a:pt x="27" y="52"/>
                      <a:pt x="18" y="46"/>
                    </a:cubicBezTo>
                    <a:cubicBezTo>
                      <a:pt x="8" y="40"/>
                      <a:pt x="0" y="27"/>
                      <a:pt x="0" y="15"/>
                    </a:cubicBezTo>
                    <a:cubicBezTo>
                      <a:pt x="0" y="4"/>
                      <a:pt x="8" y="0"/>
                      <a:pt x="18" y="5"/>
                    </a:cubicBezTo>
                    <a:close/>
                  </a:path>
                </a:pathLst>
              </a:custGeom>
              <a:solidFill>
                <a:srgbClr val="9CDB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8" name="Freeform 32">
                <a:extLst>
                  <a:ext uri="{FF2B5EF4-FFF2-40B4-BE49-F238E27FC236}">
                    <a16:creationId xmlns="" xmlns:a16="http://schemas.microsoft.com/office/drawing/2014/main" id="{038F937B-7ED3-2ABC-5554-25B831042857}"/>
                  </a:ext>
                </a:extLst>
              </p:cNvPr>
              <p:cNvSpPr>
                <a:spLocks/>
              </p:cNvSpPr>
              <p:nvPr/>
            </p:nvSpPr>
            <p:spPr bwMode="auto">
              <a:xfrm>
                <a:off x="6696076" y="5264151"/>
                <a:ext cx="119063" cy="433388"/>
              </a:xfrm>
              <a:custGeom>
                <a:avLst/>
                <a:gdLst>
                  <a:gd name="T0" fmla="*/ 30 w 42"/>
                  <a:gd name="T1" fmla="*/ 0 h 153"/>
                  <a:gd name="T2" fmla="*/ 36 w 42"/>
                  <a:gd name="T3" fmla="*/ 25 h 153"/>
                  <a:gd name="T4" fmla="*/ 39 w 42"/>
                  <a:gd name="T5" fmla="*/ 83 h 153"/>
                  <a:gd name="T6" fmla="*/ 20 w 42"/>
                  <a:gd name="T7" fmla="*/ 136 h 153"/>
                  <a:gd name="T8" fmla="*/ 6 w 42"/>
                  <a:gd name="T9" fmla="*/ 149 h 153"/>
                  <a:gd name="T10" fmla="*/ 0 w 42"/>
                  <a:gd name="T11" fmla="*/ 153 h 153"/>
                  <a:gd name="T12" fmla="*/ 6 w 42"/>
                  <a:gd name="T13" fmla="*/ 149 h 153"/>
                  <a:gd name="T14" fmla="*/ 19 w 42"/>
                  <a:gd name="T15" fmla="*/ 136 h 153"/>
                  <a:gd name="T16" fmla="*/ 36 w 42"/>
                  <a:gd name="T17" fmla="*/ 83 h 153"/>
                  <a:gd name="T18" fmla="*/ 31 w 42"/>
                  <a:gd name="T19" fmla="*/ 26 h 153"/>
                  <a:gd name="T20" fmla="*/ 24 w 42"/>
                  <a:gd name="T21" fmla="*/ 2 h 153"/>
                  <a:gd name="T22" fmla="*/ 30 w 42"/>
                  <a:gd name="T23"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 h="153">
                    <a:moveTo>
                      <a:pt x="30" y="0"/>
                    </a:moveTo>
                    <a:cubicBezTo>
                      <a:pt x="30" y="0"/>
                      <a:pt x="33" y="10"/>
                      <a:pt x="36" y="25"/>
                    </a:cubicBezTo>
                    <a:cubicBezTo>
                      <a:pt x="39" y="41"/>
                      <a:pt x="42" y="62"/>
                      <a:pt x="39" y="83"/>
                    </a:cubicBezTo>
                    <a:cubicBezTo>
                      <a:pt x="37" y="104"/>
                      <a:pt x="30" y="124"/>
                      <a:pt x="20" y="136"/>
                    </a:cubicBezTo>
                    <a:cubicBezTo>
                      <a:pt x="15" y="143"/>
                      <a:pt x="10" y="147"/>
                      <a:pt x="6" y="149"/>
                    </a:cubicBezTo>
                    <a:cubicBezTo>
                      <a:pt x="2" y="152"/>
                      <a:pt x="0" y="153"/>
                      <a:pt x="0" y="153"/>
                    </a:cubicBezTo>
                    <a:cubicBezTo>
                      <a:pt x="0" y="153"/>
                      <a:pt x="2" y="152"/>
                      <a:pt x="6" y="149"/>
                    </a:cubicBezTo>
                    <a:cubicBezTo>
                      <a:pt x="9" y="146"/>
                      <a:pt x="14" y="142"/>
                      <a:pt x="19" y="136"/>
                    </a:cubicBezTo>
                    <a:cubicBezTo>
                      <a:pt x="28" y="123"/>
                      <a:pt x="35" y="103"/>
                      <a:pt x="36" y="83"/>
                    </a:cubicBezTo>
                    <a:cubicBezTo>
                      <a:pt x="37" y="62"/>
                      <a:pt x="34" y="41"/>
                      <a:pt x="31" y="26"/>
                    </a:cubicBezTo>
                    <a:cubicBezTo>
                      <a:pt x="27" y="11"/>
                      <a:pt x="24" y="2"/>
                      <a:pt x="24" y="2"/>
                    </a:cubicBezTo>
                    <a:lnTo>
                      <a:pt x="30" y="0"/>
                    </a:lnTo>
                    <a:close/>
                  </a:path>
                </a:pathLst>
              </a:custGeom>
              <a:solidFill>
                <a:srgbClr val="33528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9" name="Freeform 33">
                <a:extLst>
                  <a:ext uri="{FF2B5EF4-FFF2-40B4-BE49-F238E27FC236}">
                    <a16:creationId xmlns="" xmlns:a16="http://schemas.microsoft.com/office/drawing/2014/main" id="{EECD4DB6-0F86-6E39-8348-A7957853346E}"/>
                  </a:ext>
                </a:extLst>
              </p:cNvPr>
              <p:cNvSpPr>
                <a:spLocks/>
              </p:cNvSpPr>
              <p:nvPr/>
            </p:nvSpPr>
            <p:spPr bwMode="auto">
              <a:xfrm>
                <a:off x="7032626" y="5070476"/>
                <a:ext cx="119063" cy="433388"/>
              </a:xfrm>
              <a:custGeom>
                <a:avLst/>
                <a:gdLst>
                  <a:gd name="T0" fmla="*/ 30 w 42"/>
                  <a:gd name="T1" fmla="*/ 0 h 153"/>
                  <a:gd name="T2" fmla="*/ 37 w 42"/>
                  <a:gd name="T3" fmla="*/ 25 h 153"/>
                  <a:gd name="T4" fmla="*/ 39 w 42"/>
                  <a:gd name="T5" fmla="*/ 83 h 153"/>
                  <a:gd name="T6" fmla="*/ 20 w 42"/>
                  <a:gd name="T7" fmla="*/ 136 h 153"/>
                  <a:gd name="T8" fmla="*/ 6 w 42"/>
                  <a:gd name="T9" fmla="*/ 149 h 153"/>
                  <a:gd name="T10" fmla="*/ 0 w 42"/>
                  <a:gd name="T11" fmla="*/ 153 h 153"/>
                  <a:gd name="T12" fmla="*/ 6 w 42"/>
                  <a:gd name="T13" fmla="*/ 149 h 153"/>
                  <a:gd name="T14" fmla="*/ 19 w 42"/>
                  <a:gd name="T15" fmla="*/ 136 h 153"/>
                  <a:gd name="T16" fmla="*/ 36 w 42"/>
                  <a:gd name="T17" fmla="*/ 82 h 153"/>
                  <a:gd name="T18" fmla="*/ 31 w 42"/>
                  <a:gd name="T19" fmla="*/ 26 h 153"/>
                  <a:gd name="T20" fmla="*/ 24 w 42"/>
                  <a:gd name="T21" fmla="*/ 2 h 153"/>
                  <a:gd name="T22" fmla="*/ 30 w 42"/>
                  <a:gd name="T23"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 h="153">
                    <a:moveTo>
                      <a:pt x="30" y="0"/>
                    </a:moveTo>
                    <a:cubicBezTo>
                      <a:pt x="30" y="0"/>
                      <a:pt x="34" y="10"/>
                      <a:pt x="37" y="25"/>
                    </a:cubicBezTo>
                    <a:cubicBezTo>
                      <a:pt x="40" y="41"/>
                      <a:pt x="42" y="62"/>
                      <a:pt x="39" y="83"/>
                    </a:cubicBezTo>
                    <a:cubicBezTo>
                      <a:pt x="38" y="104"/>
                      <a:pt x="30" y="124"/>
                      <a:pt x="20" y="136"/>
                    </a:cubicBezTo>
                    <a:cubicBezTo>
                      <a:pt x="15" y="142"/>
                      <a:pt x="10" y="147"/>
                      <a:pt x="6" y="149"/>
                    </a:cubicBezTo>
                    <a:cubicBezTo>
                      <a:pt x="2" y="152"/>
                      <a:pt x="0" y="153"/>
                      <a:pt x="0" y="153"/>
                    </a:cubicBezTo>
                    <a:cubicBezTo>
                      <a:pt x="0" y="153"/>
                      <a:pt x="2" y="152"/>
                      <a:pt x="6" y="149"/>
                    </a:cubicBezTo>
                    <a:cubicBezTo>
                      <a:pt x="10" y="146"/>
                      <a:pt x="14" y="142"/>
                      <a:pt x="19" y="136"/>
                    </a:cubicBezTo>
                    <a:cubicBezTo>
                      <a:pt x="28" y="123"/>
                      <a:pt x="35" y="103"/>
                      <a:pt x="36" y="82"/>
                    </a:cubicBezTo>
                    <a:cubicBezTo>
                      <a:pt x="38" y="62"/>
                      <a:pt x="34" y="41"/>
                      <a:pt x="31" y="26"/>
                    </a:cubicBezTo>
                    <a:cubicBezTo>
                      <a:pt x="27" y="11"/>
                      <a:pt x="24" y="2"/>
                      <a:pt x="24" y="2"/>
                    </a:cubicBezTo>
                    <a:lnTo>
                      <a:pt x="30" y="0"/>
                    </a:lnTo>
                    <a:close/>
                  </a:path>
                </a:pathLst>
              </a:custGeom>
              <a:solidFill>
                <a:srgbClr val="33528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0" name="Freeform 34">
                <a:extLst>
                  <a:ext uri="{FF2B5EF4-FFF2-40B4-BE49-F238E27FC236}">
                    <a16:creationId xmlns="" xmlns:a16="http://schemas.microsoft.com/office/drawing/2014/main" id="{4ED67A25-C82E-55C5-A4D8-3E1FB372F257}"/>
                  </a:ext>
                </a:extLst>
              </p:cNvPr>
              <p:cNvSpPr>
                <a:spLocks/>
              </p:cNvSpPr>
              <p:nvPr/>
            </p:nvSpPr>
            <p:spPr bwMode="auto">
              <a:xfrm>
                <a:off x="7369176" y="4870451"/>
                <a:ext cx="119063" cy="433388"/>
              </a:xfrm>
              <a:custGeom>
                <a:avLst/>
                <a:gdLst>
                  <a:gd name="T0" fmla="*/ 30 w 42"/>
                  <a:gd name="T1" fmla="*/ 0 h 153"/>
                  <a:gd name="T2" fmla="*/ 37 w 42"/>
                  <a:gd name="T3" fmla="*/ 25 h 153"/>
                  <a:gd name="T4" fmla="*/ 40 w 42"/>
                  <a:gd name="T5" fmla="*/ 83 h 153"/>
                  <a:gd name="T6" fmla="*/ 20 w 42"/>
                  <a:gd name="T7" fmla="*/ 137 h 153"/>
                  <a:gd name="T8" fmla="*/ 6 w 42"/>
                  <a:gd name="T9" fmla="*/ 150 h 153"/>
                  <a:gd name="T10" fmla="*/ 0 w 42"/>
                  <a:gd name="T11" fmla="*/ 153 h 153"/>
                  <a:gd name="T12" fmla="*/ 6 w 42"/>
                  <a:gd name="T13" fmla="*/ 149 h 153"/>
                  <a:gd name="T14" fmla="*/ 19 w 42"/>
                  <a:gd name="T15" fmla="*/ 136 h 153"/>
                  <a:gd name="T16" fmla="*/ 36 w 42"/>
                  <a:gd name="T17" fmla="*/ 83 h 153"/>
                  <a:gd name="T18" fmla="*/ 31 w 42"/>
                  <a:gd name="T19" fmla="*/ 27 h 153"/>
                  <a:gd name="T20" fmla="*/ 24 w 42"/>
                  <a:gd name="T21" fmla="*/ 2 h 153"/>
                  <a:gd name="T22" fmla="*/ 30 w 42"/>
                  <a:gd name="T23"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 h="153">
                    <a:moveTo>
                      <a:pt x="30" y="0"/>
                    </a:moveTo>
                    <a:cubicBezTo>
                      <a:pt x="30" y="0"/>
                      <a:pt x="34" y="10"/>
                      <a:pt x="37" y="25"/>
                    </a:cubicBezTo>
                    <a:cubicBezTo>
                      <a:pt x="40" y="41"/>
                      <a:pt x="42" y="62"/>
                      <a:pt x="40" y="83"/>
                    </a:cubicBezTo>
                    <a:cubicBezTo>
                      <a:pt x="38" y="104"/>
                      <a:pt x="30" y="124"/>
                      <a:pt x="20" y="137"/>
                    </a:cubicBezTo>
                    <a:cubicBezTo>
                      <a:pt x="15" y="143"/>
                      <a:pt x="10" y="147"/>
                      <a:pt x="6" y="150"/>
                    </a:cubicBezTo>
                    <a:cubicBezTo>
                      <a:pt x="2" y="152"/>
                      <a:pt x="0" y="153"/>
                      <a:pt x="0" y="153"/>
                    </a:cubicBezTo>
                    <a:cubicBezTo>
                      <a:pt x="0" y="153"/>
                      <a:pt x="2" y="152"/>
                      <a:pt x="6" y="149"/>
                    </a:cubicBezTo>
                    <a:cubicBezTo>
                      <a:pt x="10" y="147"/>
                      <a:pt x="14" y="142"/>
                      <a:pt x="19" y="136"/>
                    </a:cubicBezTo>
                    <a:cubicBezTo>
                      <a:pt x="28" y="123"/>
                      <a:pt x="35" y="103"/>
                      <a:pt x="36" y="83"/>
                    </a:cubicBezTo>
                    <a:cubicBezTo>
                      <a:pt x="38" y="62"/>
                      <a:pt x="35" y="42"/>
                      <a:pt x="31" y="27"/>
                    </a:cubicBezTo>
                    <a:cubicBezTo>
                      <a:pt x="28" y="12"/>
                      <a:pt x="24" y="2"/>
                      <a:pt x="24" y="2"/>
                    </a:cubicBezTo>
                    <a:lnTo>
                      <a:pt x="30" y="0"/>
                    </a:lnTo>
                    <a:close/>
                  </a:path>
                </a:pathLst>
              </a:custGeom>
              <a:solidFill>
                <a:srgbClr val="33528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1" name="Freeform 35">
                <a:extLst>
                  <a:ext uri="{FF2B5EF4-FFF2-40B4-BE49-F238E27FC236}">
                    <a16:creationId xmlns="" xmlns:a16="http://schemas.microsoft.com/office/drawing/2014/main" id="{A49AC4CC-8E71-279F-1ED9-B585C068BF61}"/>
                  </a:ext>
                </a:extLst>
              </p:cNvPr>
              <p:cNvSpPr>
                <a:spLocks/>
              </p:cNvSpPr>
              <p:nvPr/>
            </p:nvSpPr>
            <p:spPr bwMode="auto">
              <a:xfrm>
                <a:off x="7707313" y="4673601"/>
                <a:ext cx="119063" cy="433388"/>
              </a:xfrm>
              <a:custGeom>
                <a:avLst/>
                <a:gdLst>
                  <a:gd name="T0" fmla="*/ 31 w 42"/>
                  <a:gd name="T1" fmla="*/ 0 h 153"/>
                  <a:gd name="T2" fmla="*/ 37 w 42"/>
                  <a:gd name="T3" fmla="*/ 25 h 153"/>
                  <a:gd name="T4" fmla="*/ 40 w 42"/>
                  <a:gd name="T5" fmla="*/ 83 h 153"/>
                  <a:gd name="T6" fmla="*/ 20 w 42"/>
                  <a:gd name="T7" fmla="*/ 136 h 153"/>
                  <a:gd name="T8" fmla="*/ 6 w 42"/>
                  <a:gd name="T9" fmla="*/ 149 h 153"/>
                  <a:gd name="T10" fmla="*/ 0 w 42"/>
                  <a:gd name="T11" fmla="*/ 153 h 153"/>
                  <a:gd name="T12" fmla="*/ 6 w 42"/>
                  <a:gd name="T13" fmla="*/ 149 h 153"/>
                  <a:gd name="T14" fmla="*/ 19 w 42"/>
                  <a:gd name="T15" fmla="*/ 136 h 153"/>
                  <a:gd name="T16" fmla="*/ 36 w 42"/>
                  <a:gd name="T17" fmla="*/ 83 h 153"/>
                  <a:gd name="T18" fmla="*/ 31 w 42"/>
                  <a:gd name="T19" fmla="*/ 26 h 153"/>
                  <a:gd name="T20" fmla="*/ 24 w 42"/>
                  <a:gd name="T21" fmla="*/ 2 h 153"/>
                  <a:gd name="T22" fmla="*/ 31 w 42"/>
                  <a:gd name="T23"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 h="153">
                    <a:moveTo>
                      <a:pt x="31" y="0"/>
                    </a:moveTo>
                    <a:cubicBezTo>
                      <a:pt x="31" y="0"/>
                      <a:pt x="34" y="10"/>
                      <a:pt x="37" y="25"/>
                    </a:cubicBezTo>
                    <a:cubicBezTo>
                      <a:pt x="40" y="41"/>
                      <a:pt x="42" y="62"/>
                      <a:pt x="40" y="83"/>
                    </a:cubicBezTo>
                    <a:cubicBezTo>
                      <a:pt x="38" y="104"/>
                      <a:pt x="30" y="124"/>
                      <a:pt x="20" y="136"/>
                    </a:cubicBezTo>
                    <a:cubicBezTo>
                      <a:pt x="15" y="143"/>
                      <a:pt x="10" y="147"/>
                      <a:pt x="6" y="149"/>
                    </a:cubicBezTo>
                    <a:cubicBezTo>
                      <a:pt x="3" y="152"/>
                      <a:pt x="0" y="153"/>
                      <a:pt x="0" y="153"/>
                    </a:cubicBezTo>
                    <a:cubicBezTo>
                      <a:pt x="0" y="153"/>
                      <a:pt x="3" y="152"/>
                      <a:pt x="6" y="149"/>
                    </a:cubicBezTo>
                    <a:cubicBezTo>
                      <a:pt x="10" y="146"/>
                      <a:pt x="15" y="142"/>
                      <a:pt x="19" y="136"/>
                    </a:cubicBezTo>
                    <a:cubicBezTo>
                      <a:pt x="28" y="123"/>
                      <a:pt x="35" y="103"/>
                      <a:pt x="36" y="83"/>
                    </a:cubicBezTo>
                    <a:cubicBezTo>
                      <a:pt x="38" y="62"/>
                      <a:pt x="35" y="41"/>
                      <a:pt x="31" y="26"/>
                    </a:cubicBezTo>
                    <a:cubicBezTo>
                      <a:pt x="28" y="11"/>
                      <a:pt x="24" y="2"/>
                      <a:pt x="24" y="2"/>
                    </a:cubicBezTo>
                    <a:lnTo>
                      <a:pt x="31" y="0"/>
                    </a:lnTo>
                    <a:close/>
                  </a:path>
                </a:pathLst>
              </a:custGeom>
              <a:solidFill>
                <a:srgbClr val="33528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2" name="Freeform 36">
                <a:extLst>
                  <a:ext uri="{FF2B5EF4-FFF2-40B4-BE49-F238E27FC236}">
                    <a16:creationId xmlns="" xmlns:a16="http://schemas.microsoft.com/office/drawing/2014/main" id="{79516355-0B7D-30BC-5FE9-31A18A03FBA5}"/>
                  </a:ext>
                </a:extLst>
              </p:cNvPr>
              <p:cNvSpPr>
                <a:spLocks/>
              </p:cNvSpPr>
              <p:nvPr/>
            </p:nvSpPr>
            <p:spPr bwMode="auto">
              <a:xfrm>
                <a:off x="8043863" y="4475163"/>
                <a:ext cx="115888" cy="436563"/>
              </a:xfrm>
              <a:custGeom>
                <a:avLst/>
                <a:gdLst>
                  <a:gd name="T0" fmla="*/ 30 w 41"/>
                  <a:gd name="T1" fmla="*/ 0 h 154"/>
                  <a:gd name="T2" fmla="*/ 36 w 41"/>
                  <a:gd name="T3" fmla="*/ 26 h 154"/>
                  <a:gd name="T4" fmla="*/ 39 w 41"/>
                  <a:gd name="T5" fmla="*/ 83 h 154"/>
                  <a:gd name="T6" fmla="*/ 19 w 41"/>
                  <a:gd name="T7" fmla="*/ 137 h 154"/>
                  <a:gd name="T8" fmla="*/ 6 w 41"/>
                  <a:gd name="T9" fmla="*/ 150 h 154"/>
                  <a:gd name="T10" fmla="*/ 0 w 41"/>
                  <a:gd name="T11" fmla="*/ 154 h 154"/>
                  <a:gd name="T12" fmla="*/ 5 w 41"/>
                  <a:gd name="T13" fmla="*/ 150 h 154"/>
                  <a:gd name="T14" fmla="*/ 18 w 41"/>
                  <a:gd name="T15" fmla="*/ 136 h 154"/>
                  <a:gd name="T16" fmla="*/ 36 w 41"/>
                  <a:gd name="T17" fmla="*/ 83 h 154"/>
                  <a:gd name="T18" fmla="*/ 31 w 41"/>
                  <a:gd name="T19" fmla="*/ 27 h 154"/>
                  <a:gd name="T20" fmla="*/ 23 w 41"/>
                  <a:gd name="T21" fmla="*/ 2 h 154"/>
                  <a:gd name="T22" fmla="*/ 30 w 41"/>
                  <a:gd name="T23"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 h="154">
                    <a:moveTo>
                      <a:pt x="30" y="0"/>
                    </a:moveTo>
                    <a:cubicBezTo>
                      <a:pt x="30" y="0"/>
                      <a:pt x="33" y="10"/>
                      <a:pt x="36" y="26"/>
                    </a:cubicBezTo>
                    <a:cubicBezTo>
                      <a:pt x="39" y="41"/>
                      <a:pt x="41" y="63"/>
                      <a:pt x="39" y="83"/>
                    </a:cubicBezTo>
                    <a:cubicBezTo>
                      <a:pt x="37" y="104"/>
                      <a:pt x="29" y="125"/>
                      <a:pt x="19" y="137"/>
                    </a:cubicBezTo>
                    <a:cubicBezTo>
                      <a:pt x="14" y="143"/>
                      <a:pt x="9" y="147"/>
                      <a:pt x="6" y="150"/>
                    </a:cubicBezTo>
                    <a:cubicBezTo>
                      <a:pt x="2" y="153"/>
                      <a:pt x="0" y="154"/>
                      <a:pt x="0" y="154"/>
                    </a:cubicBezTo>
                    <a:cubicBezTo>
                      <a:pt x="0" y="154"/>
                      <a:pt x="2" y="153"/>
                      <a:pt x="5" y="150"/>
                    </a:cubicBezTo>
                    <a:cubicBezTo>
                      <a:pt x="9" y="147"/>
                      <a:pt x="14" y="143"/>
                      <a:pt x="18" y="136"/>
                    </a:cubicBezTo>
                    <a:cubicBezTo>
                      <a:pt x="28" y="124"/>
                      <a:pt x="35" y="104"/>
                      <a:pt x="36" y="83"/>
                    </a:cubicBezTo>
                    <a:cubicBezTo>
                      <a:pt x="37" y="63"/>
                      <a:pt x="34" y="42"/>
                      <a:pt x="31" y="27"/>
                    </a:cubicBezTo>
                    <a:cubicBezTo>
                      <a:pt x="27" y="12"/>
                      <a:pt x="23" y="2"/>
                      <a:pt x="23" y="2"/>
                    </a:cubicBezTo>
                    <a:lnTo>
                      <a:pt x="30" y="0"/>
                    </a:lnTo>
                    <a:close/>
                  </a:path>
                </a:pathLst>
              </a:custGeom>
              <a:solidFill>
                <a:srgbClr val="33528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3" name="Freeform 37">
                <a:extLst>
                  <a:ext uri="{FF2B5EF4-FFF2-40B4-BE49-F238E27FC236}">
                    <a16:creationId xmlns="" xmlns:a16="http://schemas.microsoft.com/office/drawing/2014/main" id="{5FBEEFDD-5145-9D06-4DE9-32B0AB2CE04C}"/>
                  </a:ext>
                </a:extLst>
              </p:cNvPr>
              <p:cNvSpPr>
                <a:spLocks/>
              </p:cNvSpPr>
              <p:nvPr/>
            </p:nvSpPr>
            <p:spPr bwMode="auto">
              <a:xfrm>
                <a:off x="8380413" y="4279901"/>
                <a:ext cx="119063" cy="433388"/>
              </a:xfrm>
              <a:custGeom>
                <a:avLst/>
                <a:gdLst>
                  <a:gd name="T0" fmla="*/ 31 w 42"/>
                  <a:gd name="T1" fmla="*/ 0 h 153"/>
                  <a:gd name="T2" fmla="*/ 37 w 42"/>
                  <a:gd name="T3" fmla="*/ 25 h 153"/>
                  <a:gd name="T4" fmla="*/ 40 w 42"/>
                  <a:gd name="T5" fmla="*/ 83 h 153"/>
                  <a:gd name="T6" fmla="*/ 20 w 42"/>
                  <a:gd name="T7" fmla="*/ 136 h 153"/>
                  <a:gd name="T8" fmla="*/ 6 w 42"/>
                  <a:gd name="T9" fmla="*/ 149 h 153"/>
                  <a:gd name="T10" fmla="*/ 0 w 42"/>
                  <a:gd name="T11" fmla="*/ 153 h 153"/>
                  <a:gd name="T12" fmla="*/ 6 w 42"/>
                  <a:gd name="T13" fmla="*/ 149 h 153"/>
                  <a:gd name="T14" fmla="*/ 19 w 42"/>
                  <a:gd name="T15" fmla="*/ 136 h 153"/>
                  <a:gd name="T16" fmla="*/ 36 w 42"/>
                  <a:gd name="T17" fmla="*/ 83 h 153"/>
                  <a:gd name="T18" fmla="*/ 31 w 42"/>
                  <a:gd name="T19" fmla="*/ 26 h 153"/>
                  <a:gd name="T20" fmla="*/ 24 w 42"/>
                  <a:gd name="T21" fmla="*/ 2 h 153"/>
                  <a:gd name="T22" fmla="*/ 31 w 42"/>
                  <a:gd name="T23"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 h="153">
                    <a:moveTo>
                      <a:pt x="31" y="0"/>
                    </a:moveTo>
                    <a:cubicBezTo>
                      <a:pt x="31" y="0"/>
                      <a:pt x="34" y="10"/>
                      <a:pt x="37" y="25"/>
                    </a:cubicBezTo>
                    <a:cubicBezTo>
                      <a:pt x="40" y="41"/>
                      <a:pt x="42" y="62"/>
                      <a:pt x="40" y="83"/>
                    </a:cubicBezTo>
                    <a:cubicBezTo>
                      <a:pt x="38" y="104"/>
                      <a:pt x="30" y="124"/>
                      <a:pt x="20" y="136"/>
                    </a:cubicBezTo>
                    <a:cubicBezTo>
                      <a:pt x="15" y="143"/>
                      <a:pt x="10" y="147"/>
                      <a:pt x="6" y="149"/>
                    </a:cubicBezTo>
                    <a:cubicBezTo>
                      <a:pt x="3" y="152"/>
                      <a:pt x="0" y="153"/>
                      <a:pt x="0" y="153"/>
                    </a:cubicBezTo>
                    <a:cubicBezTo>
                      <a:pt x="0" y="153"/>
                      <a:pt x="3" y="152"/>
                      <a:pt x="6" y="149"/>
                    </a:cubicBezTo>
                    <a:cubicBezTo>
                      <a:pt x="10" y="146"/>
                      <a:pt x="15" y="142"/>
                      <a:pt x="19" y="136"/>
                    </a:cubicBezTo>
                    <a:cubicBezTo>
                      <a:pt x="29" y="123"/>
                      <a:pt x="35" y="103"/>
                      <a:pt x="36" y="83"/>
                    </a:cubicBezTo>
                    <a:cubicBezTo>
                      <a:pt x="38" y="62"/>
                      <a:pt x="35" y="41"/>
                      <a:pt x="31" y="26"/>
                    </a:cubicBezTo>
                    <a:cubicBezTo>
                      <a:pt x="28" y="11"/>
                      <a:pt x="24" y="2"/>
                      <a:pt x="24" y="2"/>
                    </a:cubicBezTo>
                    <a:lnTo>
                      <a:pt x="31" y="0"/>
                    </a:lnTo>
                    <a:close/>
                  </a:path>
                </a:pathLst>
              </a:custGeom>
              <a:solidFill>
                <a:srgbClr val="33528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4" name="Freeform 38">
                <a:extLst>
                  <a:ext uri="{FF2B5EF4-FFF2-40B4-BE49-F238E27FC236}">
                    <a16:creationId xmlns="" xmlns:a16="http://schemas.microsoft.com/office/drawing/2014/main" id="{6C1AEF92-92B3-B75D-1027-60050E982171}"/>
                  </a:ext>
                </a:extLst>
              </p:cNvPr>
              <p:cNvSpPr>
                <a:spLocks/>
              </p:cNvSpPr>
              <p:nvPr/>
            </p:nvSpPr>
            <p:spPr bwMode="auto">
              <a:xfrm>
                <a:off x="8720138" y="4081463"/>
                <a:ext cx="115888" cy="436563"/>
              </a:xfrm>
              <a:custGeom>
                <a:avLst/>
                <a:gdLst>
                  <a:gd name="T0" fmla="*/ 30 w 41"/>
                  <a:gd name="T1" fmla="*/ 0 h 154"/>
                  <a:gd name="T2" fmla="*/ 36 w 41"/>
                  <a:gd name="T3" fmla="*/ 26 h 154"/>
                  <a:gd name="T4" fmla="*/ 39 w 41"/>
                  <a:gd name="T5" fmla="*/ 83 h 154"/>
                  <a:gd name="T6" fmla="*/ 19 w 41"/>
                  <a:gd name="T7" fmla="*/ 137 h 154"/>
                  <a:gd name="T8" fmla="*/ 6 w 41"/>
                  <a:gd name="T9" fmla="*/ 150 h 154"/>
                  <a:gd name="T10" fmla="*/ 0 w 41"/>
                  <a:gd name="T11" fmla="*/ 154 h 154"/>
                  <a:gd name="T12" fmla="*/ 5 w 41"/>
                  <a:gd name="T13" fmla="*/ 150 h 154"/>
                  <a:gd name="T14" fmla="*/ 18 w 41"/>
                  <a:gd name="T15" fmla="*/ 136 h 154"/>
                  <a:gd name="T16" fmla="*/ 36 w 41"/>
                  <a:gd name="T17" fmla="*/ 83 h 154"/>
                  <a:gd name="T18" fmla="*/ 30 w 41"/>
                  <a:gd name="T19" fmla="*/ 27 h 154"/>
                  <a:gd name="T20" fmla="*/ 23 w 41"/>
                  <a:gd name="T21" fmla="*/ 2 h 154"/>
                  <a:gd name="T22" fmla="*/ 30 w 41"/>
                  <a:gd name="T23"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 h="154">
                    <a:moveTo>
                      <a:pt x="30" y="0"/>
                    </a:moveTo>
                    <a:cubicBezTo>
                      <a:pt x="30" y="0"/>
                      <a:pt x="33" y="10"/>
                      <a:pt x="36" y="26"/>
                    </a:cubicBezTo>
                    <a:cubicBezTo>
                      <a:pt x="39" y="41"/>
                      <a:pt x="41" y="62"/>
                      <a:pt x="39" y="83"/>
                    </a:cubicBezTo>
                    <a:cubicBezTo>
                      <a:pt x="37" y="104"/>
                      <a:pt x="29" y="125"/>
                      <a:pt x="19" y="137"/>
                    </a:cubicBezTo>
                    <a:cubicBezTo>
                      <a:pt x="14" y="143"/>
                      <a:pt x="9" y="147"/>
                      <a:pt x="6" y="150"/>
                    </a:cubicBezTo>
                    <a:cubicBezTo>
                      <a:pt x="2" y="153"/>
                      <a:pt x="0" y="154"/>
                      <a:pt x="0" y="154"/>
                    </a:cubicBezTo>
                    <a:cubicBezTo>
                      <a:pt x="0" y="154"/>
                      <a:pt x="2" y="153"/>
                      <a:pt x="5" y="150"/>
                    </a:cubicBezTo>
                    <a:cubicBezTo>
                      <a:pt x="9" y="147"/>
                      <a:pt x="14" y="143"/>
                      <a:pt x="18" y="136"/>
                    </a:cubicBezTo>
                    <a:cubicBezTo>
                      <a:pt x="28" y="124"/>
                      <a:pt x="34" y="104"/>
                      <a:pt x="36" y="83"/>
                    </a:cubicBezTo>
                    <a:cubicBezTo>
                      <a:pt x="37" y="63"/>
                      <a:pt x="34" y="42"/>
                      <a:pt x="30" y="27"/>
                    </a:cubicBezTo>
                    <a:cubicBezTo>
                      <a:pt x="27" y="12"/>
                      <a:pt x="23" y="2"/>
                      <a:pt x="23" y="2"/>
                    </a:cubicBezTo>
                    <a:lnTo>
                      <a:pt x="30" y="0"/>
                    </a:lnTo>
                    <a:close/>
                  </a:path>
                </a:pathLst>
              </a:custGeom>
              <a:solidFill>
                <a:srgbClr val="33528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5" name="Freeform 39">
                <a:extLst>
                  <a:ext uri="{FF2B5EF4-FFF2-40B4-BE49-F238E27FC236}">
                    <a16:creationId xmlns="" xmlns:a16="http://schemas.microsoft.com/office/drawing/2014/main" id="{F36E8179-ABFF-EF3D-A98C-D64B50033D7D}"/>
                  </a:ext>
                </a:extLst>
              </p:cNvPr>
              <p:cNvSpPr>
                <a:spLocks/>
              </p:cNvSpPr>
              <p:nvPr/>
            </p:nvSpPr>
            <p:spPr bwMode="auto">
              <a:xfrm>
                <a:off x="9056688" y="3886201"/>
                <a:ext cx="115888" cy="433388"/>
              </a:xfrm>
              <a:custGeom>
                <a:avLst/>
                <a:gdLst>
                  <a:gd name="T0" fmla="*/ 30 w 41"/>
                  <a:gd name="T1" fmla="*/ 0 h 153"/>
                  <a:gd name="T2" fmla="*/ 36 w 41"/>
                  <a:gd name="T3" fmla="*/ 25 h 153"/>
                  <a:gd name="T4" fmla="*/ 39 w 41"/>
                  <a:gd name="T5" fmla="*/ 83 h 153"/>
                  <a:gd name="T6" fmla="*/ 19 w 41"/>
                  <a:gd name="T7" fmla="*/ 136 h 153"/>
                  <a:gd name="T8" fmla="*/ 6 w 41"/>
                  <a:gd name="T9" fmla="*/ 149 h 153"/>
                  <a:gd name="T10" fmla="*/ 0 w 41"/>
                  <a:gd name="T11" fmla="*/ 153 h 153"/>
                  <a:gd name="T12" fmla="*/ 5 w 41"/>
                  <a:gd name="T13" fmla="*/ 149 h 153"/>
                  <a:gd name="T14" fmla="*/ 18 w 41"/>
                  <a:gd name="T15" fmla="*/ 136 h 153"/>
                  <a:gd name="T16" fmla="*/ 36 w 41"/>
                  <a:gd name="T17" fmla="*/ 83 h 153"/>
                  <a:gd name="T18" fmla="*/ 31 w 41"/>
                  <a:gd name="T19" fmla="*/ 26 h 153"/>
                  <a:gd name="T20" fmla="*/ 23 w 41"/>
                  <a:gd name="T21" fmla="*/ 2 h 153"/>
                  <a:gd name="T22" fmla="*/ 30 w 41"/>
                  <a:gd name="T23"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 h="153">
                    <a:moveTo>
                      <a:pt x="30" y="0"/>
                    </a:moveTo>
                    <a:cubicBezTo>
                      <a:pt x="30" y="0"/>
                      <a:pt x="33" y="10"/>
                      <a:pt x="36" y="25"/>
                    </a:cubicBezTo>
                    <a:cubicBezTo>
                      <a:pt x="39" y="41"/>
                      <a:pt x="41" y="62"/>
                      <a:pt x="39" y="83"/>
                    </a:cubicBezTo>
                    <a:cubicBezTo>
                      <a:pt x="37" y="104"/>
                      <a:pt x="29" y="124"/>
                      <a:pt x="19" y="136"/>
                    </a:cubicBezTo>
                    <a:cubicBezTo>
                      <a:pt x="14" y="143"/>
                      <a:pt x="9" y="147"/>
                      <a:pt x="6" y="149"/>
                    </a:cubicBezTo>
                    <a:cubicBezTo>
                      <a:pt x="2" y="152"/>
                      <a:pt x="0" y="153"/>
                      <a:pt x="0" y="153"/>
                    </a:cubicBezTo>
                    <a:cubicBezTo>
                      <a:pt x="0" y="153"/>
                      <a:pt x="2" y="152"/>
                      <a:pt x="5" y="149"/>
                    </a:cubicBezTo>
                    <a:cubicBezTo>
                      <a:pt x="9" y="146"/>
                      <a:pt x="14" y="142"/>
                      <a:pt x="18" y="136"/>
                    </a:cubicBezTo>
                    <a:cubicBezTo>
                      <a:pt x="28" y="123"/>
                      <a:pt x="35" y="103"/>
                      <a:pt x="36" y="83"/>
                    </a:cubicBezTo>
                    <a:cubicBezTo>
                      <a:pt x="37" y="62"/>
                      <a:pt x="34" y="41"/>
                      <a:pt x="31" y="26"/>
                    </a:cubicBezTo>
                    <a:cubicBezTo>
                      <a:pt x="27" y="11"/>
                      <a:pt x="23" y="2"/>
                      <a:pt x="23" y="2"/>
                    </a:cubicBezTo>
                    <a:lnTo>
                      <a:pt x="30" y="0"/>
                    </a:lnTo>
                    <a:close/>
                  </a:path>
                </a:pathLst>
              </a:custGeom>
              <a:solidFill>
                <a:srgbClr val="33528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6" name="Freeform 40">
                <a:extLst>
                  <a:ext uri="{FF2B5EF4-FFF2-40B4-BE49-F238E27FC236}">
                    <a16:creationId xmlns="" xmlns:a16="http://schemas.microsoft.com/office/drawing/2014/main" id="{FB3251B7-7607-C270-9D39-81092C24BF7E}"/>
                  </a:ext>
                </a:extLst>
              </p:cNvPr>
              <p:cNvSpPr>
                <a:spLocks/>
              </p:cNvSpPr>
              <p:nvPr/>
            </p:nvSpPr>
            <p:spPr bwMode="auto">
              <a:xfrm>
                <a:off x="4408488" y="5581651"/>
                <a:ext cx="1446213" cy="846138"/>
              </a:xfrm>
              <a:custGeom>
                <a:avLst/>
                <a:gdLst>
                  <a:gd name="T0" fmla="*/ 0 w 911"/>
                  <a:gd name="T1" fmla="*/ 533 h 533"/>
                  <a:gd name="T2" fmla="*/ 902 w 911"/>
                  <a:gd name="T3" fmla="*/ 0 h 533"/>
                  <a:gd name="T4" fmla="*/ 911 w 911"/>
                  <a:gd name="T5" fmla="*/ 17 h 533"/>
                  <a:gd name="T6" fmla="*/ 0 w 911"/>
                  <a:gd name="T7" fmla="*/ 533 h 533"/>
                </a:gdLst>
                <a:ahLst/>
                <a:cxnLst>
                  <a:cxn ang="0">
                    <a:pos x="T0" y="T1"/>
                  </a:cxn>
                  <a:cxn ang="0">
                    <a:pos x="T2" y="T3"/>
                  </a:cxn>
                  <a:cxn ang="0">
                    <a:pos x="T4" y="T5"/>
                  </a:cxn>
                  <a:cxn ang="0">
                    <a:pos x="T6" y="T7"/>
                  </a:cxn>
                </a:cxnLst>
                <a:rect l="0" t="0" r="r" b="b"/>
                <a:pathLst>
                  <a:path w="911" h="533">
                    <a:moveTo>
                      <a:pt x="0" y="533"/>
                    </a:moveTo>
                    <a:lnTo>
                      <a:pt x="902" y="0"/>
                    </a:lnTo>
                    <a:lnTo>
                      <a:pt x="911" y="17"/>
                    </a:lnTo>
                    <a:lnTo>
                      <a:pt x="0" y="533"/>
                    </a:lnTo>
                    <a:close/>
                  </a:path>
                </a:pathLst>
              </a:custGeom>
              <a:solidFill>
                <a:srgbClr val="BCBEC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15" name="Title 14">
            <a:extLst>
              <a:ext uri="{FF2B5EF4-FFF2-40B4-BE49-F238E27FC236}">
                <a16:creationId xmlns="" xmlns:a16="http://schemas.microsoft.com/office/drawing/2014/main" id="{0340CD3F-DC21-45B2-9944-1A2C241BA86C}"/>
              </a:ext>
            </a:extLst>
          </p:cNvPr>
          <p:cNvSpPr>
            <a:spLocks noGrp="1"/>
          </p:cNvSpPr>
          <p:nvPr>
            <p:ph type="title" idx="4294967295"/>
          </p:nvPr>
        </p:nvSpPr>
        <p:spPr>
          <a:xfrm>
            <a:off x="98615" y="5559425"/>
            <a:ext cx="9234488" cy="1249363"/>
          </a:xfrm>
        </p:spPr>
        <p:txBody>
          <a:bodyPr>
            <a:normAutofit fontScale="90000"/>
          </a:bodyPr>
          <a:lstStyle/>
          <a:p>
            <a:r>
              <a:rPr lang="en-US" sz="4000" b="1" dirty="0"/>
              <a:t>Non-invasive continuous monitoring ecosystem with IOT &amp; ML for an affordable healthcare</a:t>
            </a:r>
            <a:endParaRPr lang="en-US" sz="4000" b="1" dirty="0">
              <a:solidFill>
                <a:schemeClr val="accent1"/>
              </a:solidFill>
            </a:endParaRPr>
          </a:p>
        </p:txBody>
      </p:sp>
      <p:sp>
        <p:nvSpPr>
          <p:cNvPr id="19" name="TextBox 18">
            <a:extLst>
              <a:ext uri="{FF2B5EF4-FFF2-40B4-BE49-F238E27FC236}">
                <a16:creationId xmlns="" xmlns:a16="http://schemas.microsoft.com/office/drawing/2014/main" id="{E645D2F6-BB60-405F-A99B-BFE4191E5054}"/>
              </a:ext>
            </a:extLst>
          </p:cNvPr>
          <p:cNvSpPr txBox="1"/>
          <p:nvPr/>
        </p:nvSpPr>
        <p:spPr>
          <a:xfrm>
            <a:off x="93621" y="413759"/>
            <a:ext cx="7090970" cy="1566382"/>
          </a:xfrm>
          <a:prstGeom prst="rect">
            <a:avLst/>
          </a:prstGeom>
          <a:noFill/>
        </p:spPr>
        <p:txBody>
          <a:bodyPr wrap="square" lIns="0" tIns="36000" rIns="215997" bIns="36000" rtlCol="0">
            <a:spAutoFit/>
          </a:bodyPr>
          <a:lstStyle/>
          <a:p>
            <a:pPr>
              <a:lnSpc>
                <a:spcPct val="130000"/>
              </a:lnSpc>
              <a:spcBef>
                <a:spcPts val="1000"/>
              </a:spcBef>
            </a:pPr>
            <a:endParaRPr lang="en-US" sz="3600" b="1" dirty="0">
              <a:solidFill>
                <a:srgbClr val="00A2FF"/>
              </a:solidFill>
            </a:endParaRPr>
          </a:p>
          <a:p>
            <a:pPr>
              <a:lnSpc>
                <a:spcPct val="130000"/>
              </a:lnSpc>
              <a:spcBef>
                <a:spcPts val="1000"/>
              </a:spcBef>
            </a:pPr>
            <a:r>
              <a:rPr lang="en-US" sz="3600" b="1" dirty="0">
                <a:solidFill>
                  <a:srgbClr val="00A2FF"/>
                </a:solidFill>
              </a:rPr>
              <a:t>TECHNOVATION PRIVATE LTD.</a:t>
            </a:r>
            <a:endParaRPr lang="en-US" sz="2000" dirty="0">
              <a:solidFill>
                <a:srgbClr val="00A2FF"/>
              </a:solidFill>
            </a:endParaRPr>
          </a:p>
        </p:txBody>
      </p:sp>
      <p:pic>
        <p:nvPicPr>
          <p:cNvPr id="407" name="Picture 7" descr="New Picture.png">
            <a:extLst>
              <a:ext uri="{FF2B5EF4-FFF2-40B4-BE49-F238E27FC236}">
                <a16:creationId xmlns="" xmlns:a16="http://schemas.microsoft.com/office/drawing/2014/main" id="{891AAA2D-502C-5038-22F2-3CB939A8D9A4}"/>
              </a:ext>
            </a:extLst>
          </p:cNvPr>
          <p:cNvPicPr>
            <a:picLocks noChangeAspect="1" noChangeArrowheads="1"/>
          </p:cNvPicPr>
          <p:nvPr/>
        </p:nvPicPr>
        <p:blipFill>
          <a:blip r:embed="rId2" cstate="print">
            <a:extLst>
              <a:ext uri="{BEBA8EAE-BF5A-486C-A8C5-ECC9F3942E4B}">
                <a14:imgProps xmlns="" xmlns:a14="http://schemas.microsoft.com/office/drawing/2010/main">
                  <a14:imgLayer r:embed="rId3">
                    <a14:imgEffect>
                      <a14:backgroundRemoval t="9934" b="89404" l="7918" r="95894">
                        <a14:foregroundMark x1="26686" y1="18543" x2="38710" y2="19205"/>
                        <a14:foregroundMark x1="36070" y1="46358" x2="37830" y2="72185"/>
                        <a14:foregroundMark x1="8211" y1="52980" x2="8211" y2="52980"/>
                        <a14:foregroundMark x1="47507" y1="62252" x2="47507" y2="62252"/>
                        <a14:foregroundMark x1="47801" y1="37086" x2="47801" y2="37086"/>
                        <a14:foregroundMark x1="37243" y1="50993" x2="37243" y2="50993"/>
                        <a14:foregroundMark x1="71261" y1="60265" x2="71261" y2="60265"/>
                        <a14:foregroundMark x1="72727" y1="60265" x2="72727" y2="60265"/>
                        <a14:foregroundMark x1="74780" y1="50993" x2="74780" y2="50993"/>
                        <a14:foregroundMark x1="70381" y1="40397" x2="70968" y2="72848"/>
                        <a14:foregroundMark x1="84457" y1="54305" x2="87390" y2="60265"/>
                        <a14:foregroundMark x1="93548" y1="63576" x2="95894" y2="52980"/>
                        <a14:foregroundMark x1="33138" y1="26490" x2="33138" y2="26490"/>
                        <a14:foregroundMark x1="31965" y1="25828" x2="34897" y2="25828"/>
                        <a14:foregroundMark x1="55132" y1="42384" x2="60704" y2="31126"/>
                        <a14:backgroundMark x1="9677" y1="15232" x2="26686" y2="7947"/>
                        <a14:backgroundMark x1="1466" y1="6623" x2="19355" y2="23841"/>
                        <a14:backgroundMark x1="19355" y1="23841" x2="28446" y2="6623"/>
                        <a14:backgroundMark x1="4399" y1="65563" x2="4399" y2="65563"/>
                        <a14:backgroundMark x1="36070" y1="90728" x2="36070" y2="90728"/>
                      </a14:backgroundRemoval>
                    </a14:imgEffect>
                  </a14:imgLayer>
                </a14:imgProps>
              </a:ext>
              <a:ext uri="{28A0092B-C50C-407E-A947-70E740481C1C}">
                <a14:useLocalDpi xmlns="" xmlns:a14="http://schemas.microsoft.com/office/drawing/2010/main" val="0"/>
              </a:ext>
            </a:extLst>
          </a:blip>
          <a:srcRect/>
          <a:stretch>
            <a:fillRect/>
          </a:stretch>
        </p:blipFill>
        <p:spPr bwMode="auto">
          <a:xfrm>
            <a:off x="-49154" y="332018"/>
            <a:ext cx="3617225" cy="1193956"/>
          </a:xfrm>
          <a:prstGeom prst="rect">
            <a:avLst/>
          </a:prstGeom>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2" name="Group 1">
            <a:extLst>
              <a:ext uri="{FF2B5EF4-FFF2-40B4-BE49-F238E27FC236}">
                <a16:creationId xmlns="" xmlns:a16="http://schemas.microsoft.com/office/drawing/2014/main" id="{A2613393-AFD5-C9B6-95B9-D9AE137B9437}"/>
              </a:ext>
            </a:extLst>
          </p:cNvPr>
          <p:cNvGrpSpPr/>
          <p:nvPr/>
        </p:nvGrpSpPr>
        <p:grpSpPr>
          <a:xfrm>
            <a:off x="5977068" y="2133474"/>
            <a:ext cx="1210124" cy="1149497"/>
            <a:chOff x="646451" y="704915"/>
            <a:chExt cx="12090018" cy="12312502"/>
          </a:xfrm>
        </p:grpSpPr>
        <p:sp>
          <p:nvSpPr>
            <p:cNvPr id="21" name="Shape 1321">
              <a:extLst>
                <a:ext uri="{FF2B5EF4-FFF2-40B4-BE49-F238E27FC236}">
                  <a16:creationId xmlns="" xmlns:a16="http://schemas.microsoft.com/office/drawing/2014/main" id="{02A44275-82C2-98DE-FEE0-02657E8CAF25}"/>
                </a:ext>
              </a:extLst>
            </p:cNvPr>
            <p:cNvSpPr/>
            <p:nvPr/>
          </p:nvSpPr>
          <p:spPr>
            <a:xfrm>
              <a:off x="1162423" y="1099879"/>
              <a:ext cx="11003715" cy="11003715"/>
            </a:xfrm>
            <a:prstGeom prst="ellipse">
              <a:avLst/>
            </a:prstGeom>
            <a:ln w="38100">
              <a:solidFill>
                <a:srgbClr val="C5C5C5"/>
              </a:solidFill>
              <a:custDash>
                <a:ds d="200000" sp="200000"/>
              </a:custDash>
              <a:miter lim="400000"/>
            </a:ln>
          </p:spPr>
          <p:txBody>
            <a:bodyPr lIns="71437" tIns="71437" rIns="71437" bIns="71437" anchor="ctr"/>
            <a:lstStyle/>
            <a:p>
              <a:pPr marL="0" marR="0" lvl="0" indent="0" algn="ctr" defTabSz="821531" eaLnBrk="1" fontAlgn="auto" latinLnBrk="0" hangingPunct="0">
                <a:lnSpc>
                  <a:spcPct val="100000"/>
                </a:lnSpc>
                <a:spcBef>
                  <a:spcPts val="0"/>
                </a:spcBef>
                <a:spcAft>
                  <a:spcPts val="0"/>
                </a:spcAft>
                <a:buClrTx/>
                <a:buSzTx/>
                <a:buFontTx/>
                <a:buNone/>
                <a:tabLst/>
                <a:defRPr sz="3200">
                  <a:solidFill>
                    <a:srgbClr val="FFFFFF"/>
                  </a:solidFill>
                  <a:latin typeface="Helvetica Light"/>
                  <a:ea typeface="Helvetica Light"/>
                  <a:cs typeface="Helvetica Light"/>
                  <a:sym typeface="Helvetica Light"/>
                </a:defRPr>
              </a:pPr>
              <a:endParaRPr kumimoji="0" sz="3200" b="0" i="0" u="none" strike="noStrike" kern="0" cap="none" spc="0" normalizeH="0" baseline="0" noProof="0" dirty="0">
                <a:ln>
                  <a:noFill/>
                </a:ln>
                <a:solidFill>
                  <a:srgbClr val="FFFFFF"/>
                </a:solidFill>
                <a:effectLst/>
                <a:uLnTx/>
                <a:uFillTx/>
                <a:latin typeface="Helvetica Light"/>
                <a:ea typeface="Helvetica Light"/>
                <a:cs typeface="Helvetica Light"/>
                <a:sym typeface="Helvetica Light"/>
              </a:endParaRPr>
            </a:p>
          </p:txBody>
        </p:sp>
        <p:sp>
          <p:nvSpPr>
            <p:cNvPr id="22" name="Rectangle 21">
              <a:extLst>
                <a:ext uri="{FF2B5EF4-FFF2-40B4-BE49-F238E27FC236}">
                  <a16:creationId xmlns="" xmlns:a16="http://schemas.microsoft.com/office/drawing/2014/main" id="{038D7C86-1D5A-156F-5731-2FF0FDDA1CF8}"/>
                </a:ext>
              </a:extLst>
            </p:cNvPr>
            <p:cNvSpPr/>
            <p:nvPr/>
          </p:nvSpPr>
          <p:spPr>
            <a:xfrm>
              <a:off x="646451" y="704915"/>
              <a:ext cx="4611890" cy="12312502"/>
            </a:xfrm>
            <a:prstGeom prst="rect">
              <a:avLst/>
            </a:prstGeom>
            <a:noFill/>
            <a:ln w="254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Montserrat Light"/>
                <a:ea typeface="+mn-ea"/>
                <a:cs typeface="+mn-cs"/>
              </a:endParaRPr>
            </a:p>
          </p:txBody>
        </p:sp>
        <p:sp>
          <p:nvSpPr>
            <p:cNvPr id="23" name="Shape 1322">
              <a:extLst>
                <a:ext uri="{FF2B5EF4-FFF2-40B4-BE49-F238E27FC236}">
                  <a16:creationId xmlns="" xmlns:a16="http://schemas.microsoft.com/office/drawing/2014/main" id="{AFC3C242-5FAA-6AF4-A5B0-F60156F80D8F}"/>
                </a:ext>
              </a:extLst>
            </p:cNvPr>
            <p:cNvSpPr/>
            <p:nvPr/>
          </p:nvSpPr>
          <p:spPr>
            <a:xfrm rot="10800000">
              <a:off x="1841460" y="6129862"/>
              <a:ext cx="10224963" cy="660216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28" y="21600"/>
                  </a:lnTo>
                  <a:lnTo>
                    <a:pt x="21600" y="362"/>
                  </a:lnTo>
                  <a:lnTo>
                    <a:pt x="0" y="0"/>
                  </a:lnTo>
                  <a:close/>
                </a:path>
              </a:pathLst>
            </a:custGeom>
            <a:noFill/>
            <a:ln w="12700">
              <a:miter lim="400000"/>
            </a:ln>
          </p:spPr>
          <p:txBody>
            <a:bodyPr lIns="71437" tIns="71437" rIns="71437" bIns="71437" anchor="ctr"/>
            <a:lstStyle/>
            <a:p>
              <a:pPr marL="0" marR="0" lvl="0" indent="0" algn="ctr" defTabSz="821531" eaLnBrk="1" fontAlgn="auto" latinLnBrk="0" hangingPunct="0">
                <a:lnSpc>
                  <a:spcPct val="100000"/>
                </a:lnSpc>
                <a:spcBef>
                  <a:spcPts val="0"/>
                </a:spcBef>
                <a:spcAft>
                  <a:spcPts val="0"/>
                </a:spcAft>
                <a:buClrTx/>
                <a:buSzTx/>
                <a:buFontTx/>
                <a:buNone/>
                <a:tabLst/>
                <a:defRPr sz="3200">
                  <a:solidFill>
                    <a:srgbClr val="000000"/>
                  </a:solidFill>
                  <a:latin typeface="Helvetica Light"/>
                  <a:ea typeface="Helvetica Light"/>
                  <a:cs typeface="Helvetica Light"/>
                  <a:sym typeface="Helvetica Light"/>
                </a:defRPr>
              </a:pPr>
              <a:endParaRPr kumimoji="0" sz="3200" b="0" i="0" u="none" strike="noStrike" kern="0" cap="none" spc="0" normalizeH="0" baseline="0" noProof="0">
                <a:ln>
                  <a:noFill/>
                </a:ln>
                <a:solidFill>
                  <a:srgbClr val="000000"/>
                </a:solidFill>
                <a:effectLst/>
                <a:uLnTx/>
                <a:uFillTx/>
                <a:latin typeface="Helvetica Light"/>
                <a:ea typeface="Helvetica Light"/>
                <a:cs typeface="Helvetica Light"/>
                <a:sym typeface="Helvetica Light"/>
              </a:endParaRPr>
            </a:p>
          </p:txBody>
        </p:sp>
        <p:sp>
          <p:nvSpPr>
            <p:cNvPr id="28" name="Shape 1323">
              <a:extLst>
                <a:ext uri="{FF2B5EF4-FFF2-40B4-BE49-F238E27FC236}">
                  <a16:creationId xmlns="" xmlns:a16="http://schemas.microsoft.com/office/drawing/2014/main" id="{11208E96-958A-8D56-39B3-2D6431838520}"/>
                </a:ext>
              </a:extLst>
            </p:cNvPr>
            <p:cNvSpPr/>
            <p:nvPr/>
          </p:nvSpPr>
          <p:spPr>
            <a:xfrm>
              <a:off x="10889392" y="3810802"/>
              <a:ext cx="1357794" cy="1357794"/>
            </a:xfrm>
            <a:prstGeom prst="ellipse">
              <a:avLst/>
            </a:prstGeom>
            <a:solidFill>
              <a:srgbClr val="2A9D8F"/>
            </a:solidFill>
            <a:ln w="3175">
              <a:miter lim="400000"/>
            </a:ln>
          </p:spPr>
          <p:txBody>
            <a:bodyPr lIns="71437" tIns="71437" rIns="71437" bIns="71437" anchor="ctr"/>
            <a:lstStyle/>
            <a:p>
              <a:pPr marL="0" marR="0" lvl="0" indent="0" algn="ctr" defTabSz="821531" eaLnBrk="1" fontAlgn="auto" latinLnBrk="0" hangingPunct="0">
                <a:lnSpc>
                  <a:spcPct val="100000"/>
                </a:lnSpc>
                <a:spcBef>
                  <a:spcPts val="0"/>
                </a:spcBef>
                <a:spcAft>
                  <a:spcPts val="0"/>
                </a:spcAft>
                <a:buClrTx/>
                <a:buSzTx/>
                <a:buFontTx/>
                <a:buNone/>
                <a:tabLst/>
                <a:defRPr sz="3200">
                  <a:solidFill>
                    <a:srgbClr val="FFFFFF"/>
                  </a:solidFill>
                  <a:latin typeface="Helvetica Light"/>
                  <a:ea typeface="Helvetica Light"/>
                  <a:cs typeface="Helvetica Light"/>
                  <a:sym typeface="Helvetica Light"/>
                </a:defRPr>
              </a:pPr>
              <a:endParaRPr kumimoji="0" sz="3200" b="0" i="0" u="none" strike="noStrike" kern="0" cap="none" spc="0" normalizeH="0" baseline="0" noProof="0">
                <a:ln>
                  <a:noFill/>
                </a:ln>
                <a:solidFill>
                  <a:srgbClr val="FFFFFF"/>
                </a:solidFill>
                <a:effectLst/>
                <a:uLnTx/>
                <a:uFillTx/>
                <a:latin typeface="Helvetica Light"/>
                <a:ea typeface="Helvetica Light"/>
                <a:cs typeface="Helvetica Light"/>
                <a:sym typeface="Helvetica Light"/>
              </a:endParaRPr>
            </a:p>
          </p:txBody>
        </p:sp>
        <p:sp>
          <p:nvSpPr>
            <p:cNvPr id="29" name="Shape 1324">
              <a:extLst>
                <a:ext uri="{FF2B5EF4-FFF2-40B4-BE49-F238E27FC236}">
                  <a16:creationId xmlns="" xmlns:a16="http://schemas.microsoft.com/office/drawing/2014/main" id="{17391EB4-86A4-235C-6E8A-3AE00113D6A4}"/>
                </a:ext>
              </a:extLst>
            </p:cNvPr>
            <p:cNvSpPr/>
            <p:nvPr/>
          </p:nvSpPr>
          <p:spPr>
            <a:xfrm>
              <a:off x="11236351" y="4243625"/>
              <a:ext cx="756901" cy="508982"/>
            </a:xfrm>
            <a:custGeom>
              <a:avLst/>
              <a:gdLst/>
              <a:ahLst/>
              <a:cxnLst>
                <a:cxn ang="0">
                  <a:pos x="wd2" y="hd2"/>
                </a:cxn>
                <a:cxn ang="5400000">
                  <a:pos x="wd2" y="hd2"/>
                </a:cxn>
                <a:cxn ang="10800000">
                  <a:pos x="wd2" y="hd2"/>
                </a:cxn>
                <a:cxn ang="16200000">
                  <a:pos x="wd2" y="hd2"/>
                </a:cxn>
              </a:cxnLst>
              <a:rect l="0" t="0" r="r" b="b"/>
              <a:pathLst>
                <a:path w="21451" h="21237" extrusionOk="0">
                  <a:moveTo>
                    <a:pt x="12250" y="14274"/>
                  </a:moveTo>
                  <a:cubicBezTo>
                    <a:pt x="12370" y="14803"/>
                    <a:pt x="12428" y="15358"/>
                    <a:pt x="12422" y="15916"/>
                  </a:cubicBezTo>
                  <a:cubicBezTo>
                    <a:pt x="12415" y="16477"/>
                    <a:pt x="12344" y="17033"/>
                    <a:pt x="12210" y="17558"/>
                  </a:cubicBezTo>
                  <a:lnTo>
                    <a:pt x="11623" y="17195"/>
                  </a:lnTo>
                  <a:cubicBezTo>
                    <a:pt x="11561" y="16666"/>
                    <a:pt x="11457" y="16150"/>
                    <a:pt x="11313" y="15658"/>
                  </a:cubicBezTo>
                  <a:cubicBezTo>
                    <a:pt x="11165" y="15153"/>
                    <a:pt x="10976" y="14677"/>
                    <a:pt x="10750" y="14239"/>
                  </a:cubicBezTo>
                  <a:cubicBezTo>
                    <a:pt x="10453" y="15400"/>
                    <a:pt x="9826" y="16310"/>
                    <a:pt x="9034" y="16730"/>
                  </a:cubicBezTo>
                  <a:cubicBezTo>
                    <a:pt x="8260" y="17140"/>
                    <a:pt x="7394" y="17034"/>
                    <a:pt x="6636" y="17521"/>
                  </a:cubicBezTo>
                  <a:cubicBezTo>
                    <a:pt x="5635" y="18165"/>
                    <a:pt x="5056" y="19673"/>
                    <a:pt x="4158" y="20573"/>
                  </a:cubicBezTo>
                  <a:cubicBezTo>
                    <a:pt x="3630" y="21103"/>
                    <a:pt x="2994" y="21394"/>
                    <a:pt x="2379" y="21150"/>
                  </a:cubicBezTo>
                  <a:cubicBezTo>
                    <a:pt x="736" y="20499"/>
                    <a:pt x="671" y="18109"/>
                    <a:pt x="664" y="15605"/>
                  </a:cubicBezTo>
                  <a:cubicBezTo>
                    <a:pt x="656" y="12627"/>
                    <a:pt x="-26" y="9071"/>
                    <a:pt x="1" y="5785"/>
                  </a:cubicBezTo>
                  <a:cubicBezTo>
                    <a:pt x="8" y="4892"/>
                    <a:pt x="37" y="3970"/>
                    <a:pt x="366" y="3217"/>
                  </a:cubicBezTo>
                  <a:cubicBezTo>
                    <a:pt x="784" y="2259"/>
                    <a:pt x="1550" y="1854"/>
                    <a:pt x="2286" y="1502"/>
                  </a:cubicBezTo>
                  <a:cubicBezTo>
                    <a:pt x="4069" y="649"/>
                    <a:pt x="5892" y="-206"/>
                    <a:pt x="7762" y="45"/>
                  </a:cubicBezTo>
                  <a:cubicBezTo>
                    <a:pt x="9348" y="257"/>
                    <a:pt x="10824" y="1261"/>
                    <a:pt x="12399" y="1552"/>
                  </a:cubicBezTo>
                  <a:cubicBezTo>
                    <a:pt x="14127" y="1872"/>
                    <a:pt x="15819" y="1267"/>
                    <a:pt x="17558" y="1471"/>
                  </a:cubicBezTo>
                  <a:cubicBezTo>
                    <a:pt x="18716" y="1607"/>
                    <a:pt x="19666" y="2625"/>
                    <a:pt x="20573" y="2989"/>
                  </a:cubicBezTo>
                  <a:cubicBezTo>
                    <a:pt x="21106" y="3202"/>
                    <a:pt x="21574" y="3566"/>
                    <a:pt x="21421" y="4220"/>
                  </a:cubicBezTo>
                  <a:cubicBezTo>
                    <a:pt x="21318" y="4663"/>
                    <a:pt x="20954" y="4742"/>
                    <a:pt x="20626" y="4805"/>
                  </a:cubicBezTo>
                  <a:cubicBezTo>
                    <a:pt x="19838" y="4955"/>
                    <a:pt x="19055" y="5534"/>
                    <a:pt x="18522" y="6471"/>
                  </a:cubicBezTo>
                  <a:cubicBezTo>
                    <a:pt x="18004" y="7381"/>
                    <a:pt x="17831" y="8558"/>
                    <a:pt x="17478" y="9597"/>
                  </a:cubicBezTo>
                  <a:cubicBezTo>
                    <a:pt x="16825" y="11517"/>
                    <a:pt x="15621" y="12893"/>
                    <a:pt x="14250" y="13646"/>
                  </a:cubicBezTo>
                  <a:cubicBezTo>
                    <a:pt x="13608" y="13999"/>
                    <a:pt x="12934" y="14210"/>
                    <a:pt x="12250" y="14274"/>
                  </a:cubicBezTo>
                  <a:close/>
                </a:path>
              </a:pathLst>
            </a:custGeom>
            <a:solidFill>
              <a:srgbClr val="FFFFFF"/>
            </a:solidFill>
            <a:ln w="12700">
              <a:miter lim="400000"/>
            </a:ln>
          </p:spPr>
          <p:txBody>
            <a:bodyPr lIns="71437" tIns="71437" rIns="71437" bIns="71437" anchor="ctr"/>
            <a:lstStyle/>
            <a:p>
              <a:pPr marL="0" marR="0" lvl="0" indent="0" algn="ctr" defTabSz="821531" eaLnBrk="1" fontAlgn="auto" latinLnBrk="0" hangingPunct="0">
                <a:lnSpc>
                  <a:spcPct val="100000"/>
                </a:lnSpc>
                <a:spcBef>
                  <a:spcPts val="0"/>
                </a:spcBef>
                <a:spcAft>
                  <a:spcPts val="0"/>
                </a:spcAft>
                <a:buClrTx/>
                <a:buSzTx/>
                <a:buFontTx/>
                <a:buNone/>
                <a:tabLst/>
                <a:defRPr sz="3200">
                  <a:solidFill>
                    <a:srgbClr val="000000"/>
                  </a:solidFill>
                  <a:latin typeface="Helvetica Light"/>
                  <a:ea typeface="Helvetica Light"/>
                  <a:cs typeface="Helvetica Light"/>
                  <a:sym typeface="Helvetica Light"/>
                </a:defRPr>
              </a:pPr>
              <a:endParaRPr kumimoji="0" sz="3200" b="0" i="0" u="none" strike="noStrike" kern="0" cap="none" spc="0" normalizeH="0" baseline="0" noProof="0">
                <a:ln>
                  <a:noFill/>
                </a:ln>
                <a:solidFill>
                  <a:srgbClr val="000000"/>
                </a:solidFill>
                <a:effectLst/>
                <a:uLnTx/>
                <a:uFillTx/>
                <a:latin typeface="Helvetica Light"/>
                <a:ea typeface="Helvetica Light"/>
                <a:cs typeface="Helvetica Light"/>
                <a:sym typeface="Helvetica Light"/>
              </a:endParaRPr>
            </a:p>
          </p:txBody>
        </p:sp>
        <p:sp>
          <p:nvSpPr>
            <p:cNvPr id="30" name="Shape 1333">
              <a:extLst>
                <a:ext uri="{FF2B5EF4-FFF2-40B4-BE49-F238E27FC236}">
                  <a16:creationId xmlns="" xmlns:a16="http://schemas.microsoft.com/office/drawing/2014/main" id="{A7C1941B-C8C4-7D1A-0A90-35B02B35986D}"/>
                </a:ext>
              </a:extLst>
            </p:cNvPr>
            <p:cNvSpPr/>
            <p:nvPr/>
          </p:nvSpPr>
          <p:spPr>
            <a:xfrm>
              <a:off x="11378675" y="5945778"/>
              <a:ext cx="1357794" cy="1357794"/>
            </a:xfrm>
            <a:prstGeom prst="ellipse">
              <a:avLst/>
            </a:prstGeom>
            <a:solidFill>
              <a:srgbClr val="E9C46A"/>
            </a:solidFill>
            <a:ln w="3175">
              <a:miter lim="400000"/>
            </a:ln>
          </p:spPr>
          <p:txBody>
            <a:bodyPr lIns="71437" tIns="71437" rIns="71437" bIns="71437" anchor="ctr"/>
            <a:lstStyle/>
            <a:p>
              <a:pPr marL="0" marR="0" lvl="0" indent="0" algn="ctr" defTabSz="821531" eaLnBrk="1" fontAlgn="auto" latinLnBrk="0" hangingPunct="0">
                <a:lnSpc>
                  <a:spcPct val="100000"/>
                </a:lnSpc>
                <a:spcBef>
                  <a:spcPts val="0"/>
                </a:spcBef>
                <a:spcAft>
                  <a:spcPts val="0"/>
                </a:spcAft>
                <a:buClrTx/>
                <a:buSzTx/>
                <a:buFontTx/>
                <a:buNone/>
                <a:tabLst/>
                <a:defRPr sz="3200">
                  <a:solidFill>
                    <a:srgbClr val="FFFFFF"/>
                  </a:solidFill>
                  <a:latin typeface="Helvetica Light"/>
                  <a:ea typeface="Helvetica Light"/>
                  <a:cs typeface="Helvetica Light"/>
                  <a:sym typeface="Helvetica Light"/>
                </a:defRPr>
              </a:pPr>
              <a:endParaRPr kumimoji="0" sz="3200" b="0" i="0" u="none" strike="noStrike" kern="0" cap="none" spc="0" normalizeH="0" baseline="0" noProof="0">
                <a:ln>
                  <a:noFill/>
                </a:ln>
                <a:solidFill>
                  <a:srgbClr val="FFFFFF"/>
                </a:solidFill>
                <a:effectLst/>
                <a:uLnTx/>
                <a:uFillTx/>
                <a:latin typeface="Helvetica Light"/>
                <a:ea typeface="Helvetica Light"/>
                <a:cs typeface="Helvetica Light"/>
                <a:sym typeface="Helvetica Light"/>
              </a:endParaRPr>
            </a:p>
          </p:txBody>
        </p:sp>
        <p:sp>
          <p:nvSpPr>
            <p:cNvPr id="31" name="Shape 1334">
              <a:extLst>
                <a:ext uri="{FF2B5EF4-FFF2-40B4-BE49-F238E27FC236}">
                  <a16:creationId xmlns="" xmlns:a16="http://schemas.microsoft.com/office/drawing/2014/main" id="{6AD6A7F1-708A-8A07-89E5-39B7824B40B2}"/>
                </a:ext>
              </a:extLst>
            </p:cNvPr>
            <p:cNvSpPr/>
            <p:nvPr/>
          </p:nvSpPr>
          <p:spPr>
            <a:xfrm>
              <a:off x="11676463" y="6351081"/>
              <a:ext cx="370014" cy="530554"/>
            </a:xfrm>
            <a:custGeom>
              <a:avLst/>
              <a:gdLst/>
              <a:ahLst/>
              <a:cxnLst>
                <a:cxn ang="0">
                  <a:pos x="wd2" y="hd2"/>
                </a:cxn>
                <a:cxn ang="5400000">
                  <a:pos x="wd2" y="hd2"/>
                </a:cxn>
                <a:cxn ang="10800000">
                  <a:pos x="wd2" y="hd2"/>
                </a:cxn>
                <a:cxn ang="16200000">
                  <a:pos x="wd2" y="hd2"/>
                </a:cxn>
              </a:cxnLst>
              <a:rect l="0" t="0" r="r" b="b"/>
              <a:pathLst>
                <a:path w="21070" h="20461" extrusionOk="0">
                  <a:moveTo>
                    <a:pt x="15922" y="9343"/>
                  </a:moveTo>
                  <a:lnTo>
                    <a:pt x="19019" y="9596"/>
                  </a:lnTo>
                  <a:cubicBezTo>
                    <a:pt x="19821" y="9808"/>
                    <a:pt x="20465" y="10229"/>
                    <a:pt x="20806" y="10764"/>
                  </a:cubicBezTo>
                  <a:cubicBezTo>
                    <a:pt x="21117" y="11251"/>
                    <a:pt x="21155" y="11798"/>
                    <a:pt x="20912" y="12303"/>
                  </a:cubicBezTo>
                  <a:cubicBezTo>
                    <a:pt x="20122" y="12265"/>
                    <a:pt x="19327" y="12311"/>
                    <a:pt x="18557" y="12437"/>
                  </a:cubicBezTo>
                  <a:cubicBezTo>
                    <a:pt x="17733" y="12572"/>
                    <a:pt x="16948" y="12798"/>
                    <a:pt x="16233" y="13107"/>
                  </a:cubicBezTo>
                  <a:cubicBezTo>
                    <a:pt x="16565" y="13346"/>
                    <a:pt x="16845" y="13617"/>
                    <a:pt x="17062" y="13911"/>
                  </a:cubicBezTo>
                  <a:cubicBezTo>
                    <a:pt x="17948" y="15110"/>
                    <a:pt x="17742" y="16496"/>
                    <a:pt x="17488" y="17824"/>
                  </a:cubicBezTo>
                  <a:cubicBezTo>
                    <a:pt x="17328" y="18662"/>
                    <a:pt x="17157" y="19500"/>
                    <a:pt x="16975" y="20336"/>
                  </a:cubicBezTo>
                  <a:lnTo>
                    <a:pt x="15293" y="20461"/>
                  </a:lnTo>
                  <a:cubicBezTo>
                    <a:pt x="15640" y="19105"/>
                    <a:pt x="15635" y="17718"/>
                    <a:pt x="15278" y="16363"/>
                  </a:cubicBezTo>
                  <a:cubicBezTo>
                    <a:pt x="15150" y="15880"/>
                    <a:pt x="14979" y="15403"/>
                    <a:pt x="14764" y="14934"/>
                  </a:cubicBezTo>
                  <a:cubicBezTo>
                    <a:pt x="14616" y="17231"/>
                    <a:pt x="11916" y="19075"/>
                    <a:pt x="8526" y="19195"/>
                  </a:cubicBezTo>
                  <a:cubicBezTo>
                    <a:pt x="5697" y="19295"/>
                    <a:pt x="3403" y="18373"/>
                    <a:pt x="1883" y="16790"/>
                  </a:cubicBezTo>
                  <a:cubicBezTo>
                    <a:pt x="-165" y="14658"/>
                    <a:pt x="-445" y="11610"/>
                    <a:pt x="574" y="8669"/>
                  </a:cubicBezTo>
                  <a:cubicBezTo>
                    <a:pt x="2403" y="3390"/>
                    <a:pt x="7981" y="-1139"/>
                    <a:pt x="14640" y="255"/>
                  </a:cubicBezTo>
                  <a:cubicBezTo>
                    <a:pt x="18785" y="1122"/>
                    <a:pt x="20935" y="4211"/>
                    <a:pt x="19297" y="6934"/>
                  </a:cubicBezTo>
                  <a:cubicBezTo>
                    <a:pt x="18658" y="7995"/>
                    <a:pt x="17454" y="8856"/>
                    <a:pt x="15922" y="9343"/>
                  </a:cubicBezTo>
                  <a:close/>
                </a:path>
              </a:pathLst>
            </a:custGeom>
            <a:solidFill>
              <a:srgbClr val="FFFFFF"/>
            </a:solidFill>
            <a:ln w="12700">
              <a:miter lim="400000"/>
            </a:ln>
          </p:spPr>
          <p:txBody>
            <a:bodyPr lIns="71437" tIns="71437" rIns="71437" bIns="71437" anchor="ctr"/>
            <a:lstStyle/>
            <a:p>
              <a:pPr marL="0" marR="0" lvl="0" indent="0" algn="ctr" defTabSz="821531" eaLnBrk="1" fontAlgn="auto" latinLnBrk="0" hangingPunct="0">
                <a:lnSpc>
                  <a:spcPct val="100000"/>
                </a:lnSpc>
                <a:spcBef>
                  <a:spcPts val="0"/>
                </a:spcBef>
                <a:spcAft>
                  <a:spcPts val="0"/>
                </a:spcAft>
                <a:buClrTx/>
                <a:buSzTx/>
                <a:buFontTx/>
                <a:buNone/>
                <a:tabLst/>
                <a:defRPr sz="3200">
                  <a:solidFill>
                    <a:srgbClr val="000000"/>
                  </a:solidFill>
                  <a:latin typeface="Helvetica Light"/>
                  <a:ea typeface="Helvetica Light"/>
                  <a:cs typeface="Helvetica Light"/>
                  <a:sym typeface="Helvetica Light"/>
                </a:defRPr>
              </a:pPr>
              <a:endParaRPr kumimoji="0" sz="3200" b="0" i="0" u="none" strike="noStrike" kern="0" cap="none" spc="0" normalizeH="0" baseline="0" noProof="0">
                <a:ln>
                  <a:noFill/>
                </a:ln>
                <a:solidFill>
                  <a:srgbClr val="000000"/>
                </a:solidFill>
                <a:effectLst/>
                <a:uLnTx/>
                <a:uFillTx/>
                <a:latin typeface="Helvetica Light"/>
                <a:ea typeface="Helvetica Light"/>
                <a:cs typeface="Helvetica Light"/>
                <a:sym typeface="Helvetica Light"/>
              </a:endParaRPr>
            </a:p>
          </p:txBody>
        </p:sp>
        <p:sp>
          <p:nvSpPr>
            <p:cNvPr id="32" name="Shape 1335">
              <a:extLst>
                <a:ext uri="{FF2B5EF4-FFF2-40B4-BE49-F238E27FC236}">
                  <a16:creationId xmlns="" xmlns:a16="http://schemas.microsoft.com/office/drawing/2014/main" id="{0899A386-3983-09CA-EDA0-342AB5AB72AA}"/>
                </a:ext>
              </a:extLst>
            </p:cNvPr>
            <p:cNvSpPr/>
            <p:nvPr/>
          </p:nvSpPr>
          <p:spPr>
            <a:xfrm>
              <a:off x="12085302" y="6351081"/>
              <a:ext cx="370014" cy="530554"/>
            </a:xfrm>
            <a:custGeom>
              <a:avLst/>
              <a:gdLst/>
              <a:ahLst/>
              <a:cxnLst>
                <a:cxn ang="0">
                  <a:pos x="wd2" y="hd2"/>
                </a:cxn>
                <a:cxn ang="5400000">
                  <a:pos x="wd2" y="hd2"/>
                </a:cxn>
                <a:cxn ang="10800000">
                  <a:pos x="wd2" y="hd2"/>
                </a:cxn>
                <a:cxn ang="16200000">
                  <a:pos x="wd2" y="hd2"/>
                </a:cxn>
              </a:cxnLst>
              <a:rect l="0" t="0" r="r" b="b"/>
              <a:pathLst>
                <a:path w="21070" h="20461" extrusionOk="0">
                  <a:moveTo>
                    <a:pt x="5148" y="9343"/>
                  </a:moveTo>
                  <a:lnTo>
                    <a:pt x="2051" y="9596"/>
                  </a:lnTo>
                  <a:cubicBezTo>
                    <a:pt x="1249" y="9808"/>
                    <a:pt x="605" y="10229"/>
                    <a:pt x="264" y="10764"/>
                  </a:cubicBezTo>
                  <a:cubicBezTo>
                    <a:pt x="-47" y="11251"/>
                    <a:pt x="-85" y="11798"/>
                    <a:pt x="158" y="12303"/>
                  </a:cubicBezTo>
                  <a:cubicBezTo>
                    <a:pt x="948" y="12265"/>
                    <a:pt x="1743" y="12311"/>
                    <a:pt x="2513" y="12437"/>
                  </a:cubicBezTo>
                  <a:cubicBezTo>
                    <a:pt x="3337" y="12572"/>
                    <a:pt x="4122" y="12798"/>
                    <a:pt x="4837" y="13107"/>
                  </a:cubicBezTo>
                  <a:cubicBezTo>
                    <a:pt x="4505" y="13346"/>
                    <a:pt x="4225" y="13617"/>
                    <a:pt x="4008" y="13911"/>
                  </a:cubicBezTo>
                  <a:cubicBezTo>
                    <a:pt x="3122" y="15110"/>
                    <a:pt x="3328" y="16496"/>
                    <a:pt x="3582" y="17824"/>
                  </a:cubicBezTo>
                  <a:cubicBezTo>
                    <a:pt x="3742" y="18662"/>
                    <a:pt x="3913" y="19500"/>
                    <a:pt x="4095" y="20336"/>
                  </a:cubicBezTo>
                  <a:lnTo>
                    <a:pt x="5777" y="20461"/>
                  </a:lnTo>
                  <a:cubicBezTo>
                    <a:pt x="5430" y="19105"/>
                    <a:pt x="5435" y="17718"/>
                    <a:pt x="5792" y="16363"/>
                  </a:cubicBezTo>
                  <a:cubicBezTo>
                    <a:pt x="5920" y="15880"/>
                    <a:pt x="6091" y="15403"/>
                    <a:pt x="6306" y="14934"/>
                  </a:cubicBezTo>
                  <a:cubicBezTo>
                    <a:pt x="6454" y="17231"/>
                    <a:pt x="9154" y="19075"/>
                    <a:pt x="12544" y="19195"/>
                  </a:cubicBezTo>
                  <a:cubicBezTo>
                    <a:pt x="15373" y="19295"/>
                    <a:pt x="17667" y="18373"/>
                    <a:pt x="19187" y="16790"/>
                  </a:cubicBezTo>
                  <a:cubicBezTo>
                    <a:pt x="21235" y="14658"/>
                    <a:pt x="21515" y="11610"/>
                    <a:pt x="20496" y="8669"/>
                  </a:cubicBezTo>
                  <a:cubicBezTo>
                    <a:pt x="18667" y="3390"/>
                    <a:pt x="13089" y="-1139"/>
                    <a:pt x="6430" y="255"/>
                  </a:cubicBezTo>
                  <a:cubicBezTo>
                    <a:pt x="2285" y="1122"/>
                    <a:pt x="135" y="4211"/>
                    <a:pt x="1773" y="6934"/>
                  </a:cubicBezTo>
                  <a:cubicBezTo>
                    <a:pt x="2412" y="7995"/>
                    <a:pt x="3616" y="8856"/>
                    <a:pt x="5148" y="9343"/>
                  </a:cubicBezTo>
                  <a:close/>
                </a:path>
              </a:pathLst>
            </a:custGeom>
            <a:solidFill>
              <a:srgbClr val="FFFFFF"/>
            </a:solidFill>
            <a:ln w="12700">
              <a:miter lim="400000"/>
            </a:ln>
          </p:spPr>
          <p:txBody>
            <a:bodyPr lIns="71437" tIns="71437" rIns="71437" bIns="71437" anchor="ctr"/>
            <a:lstStyle/>
            <a:p>
              <a:pPr marL="0" marR="0" lvl="0" indent="0" algn="ctr" defTabSz="821531" eaLnBrk="1" fontAlgn="auto" latinLnBrk="0" hangingPunct="0">
                <a:lnSpc>
                  <a:spcPct val="100000"/>
                </a:lnSpc>
                <a:spcBef>
                  <a:spcPts val="0"/>
                </a:spcBef>
                <a:spcAft>
                  <a:spcPts val="0"/>
                </a:spcAft>
                <a:buClrTx/>
                <a:buSzTx/>
                <a:buFontTx/>
                <a:buNone/>
                <a:tabLst/>
                <a:defRPr sz="3200">
                  <a:solidFill>
                    <a:srgbClr val="000000"/>
                  </a:solidFill>
                  <a:latin typeface="Helvetica Light"/>
                  <a:ea typeface="Helvetica Light"/>
                  <a:cs typeface="Helvetica Light"/>
                  <a:sym typeface="Helvetica Light"/>
                </a:defRPr>
              </a:pPr>
              <a:endParaRPr kumimoji="0" sz="3200" b="0" i="0" u="none" strike="noStrike" kern="0" cap="none" spc="0" normalizeH="0" baseline="0" noProof="0">
                <a:ln>
                  <a:noFill/>
                </a:ln>
                <a:solidFill>
                  <a:srgbClr val="000000"/>
                </a:solidFill>
                <a:effectLst/>
                <a:uLnTx/>
                <a:uFillTx/>
                <a:latin typeface="Helvetica Light"/>
                <a:ea typeface="Helvetica Light"/>
                <a:cs typeface="Helvetica Light"/>
                <a:sym typeface="Helvetica Light"/>
              </a:endParaRPr>
            </a:p>
          </p:txBody>
        </p:sp>
        <p:sp>
          <p:nvSpPr>
            <p:cNvPr id="33" name="Shape 1336">
              <a:extLst>
                <a:ext uri="{FF2B5EF4-FFF2-40B4-BE49-F238E27FC236}">
                  <a16:creationId xmlns="" xmlns:a16="http://schemas.microsoft.com/office/drawing/2014/main" id="{584FCC13-DA91-C86B-ACED-21166D21A8DA}"/>
                </a:ext>
              </a:extLst>
            </p:cNvPr>
            <p:cNvSpPr/>
            <p:nvPr/>
          </p:nvSpPr>
          <p:spPr>
            <a:xfrm>
              <a:off x="9775232" y="9838593"/>
              <a:ext cx="1357794" cy="1357794"/>
            </a:xfrm>
            <a:prstGeom prst="ellipse">
              <a:avLst/>
            </a:prstGeom>
            <a:solidFill>
              <a:srgbClr val="E76F51"/>
            </a:solidFill>
            <a:ln w="3175">
              <a:miter lim="400000"/>
            </a:ln>
          </p:spPr>
          <p:txBody>
            <a:bodyPr lIns="71437" tIns="71437" rIns="71437" bIns="71437" anchor="ctr"/>
            <a:lstStyle/>
            <a:p>
              <a:pPr marL="0" marR="0" lvl="0" indent="0" algn="ctr" defTabSz="821531" eaLnBrk="1" fontAlgn="auto" latinLnBrk="0" hangingPunct="0">
                <a:lnSpc>
                  <a:spcPct val="100000"/>
                </a:lnSpc>
                <a:spcBef>
                  <a:spcPts val="0"/>
                </a:spcBef>
                <a:spcAft>
                  <a:spcPts val="0"/>
                </a:spcAft>
                <a:buClrTx/>
                <a:buSzTx/>
                <a:buFontTx/>
                <a:buNone/>
                <a:tabLst/>
                <a:defRPr sz="3200">
                  <a:solidFill>
                    <a:srgbClr val="FFFFFF"/>
                  </a:solidFill>
                  <a:latin typeface="Helvetica Light"/>
                  <a:ea typeface="Helvetica Light"/>
                  <a:cs typeface="Helvetica Light"/>
                  <a:sym typeface="Helvetica Light"/>
                </a:defRPr>
              </a:pPr>
              <a:endParaRPr kumimoji="0" sz="3200" b="0" i="0" u="none" strike="noStrike" kern="0" cap="none" spc="0" normalizeH="0" baseline="0" noProof="0">
                <a:ln>
                  <a:noFill/>
                </a:ln>
                <a:solidFill>
                  <a:srgbClr val="FFFFFF"/>
                </a:solidFill>
                <a:effectLst/>
                <a:uLnTx/>
                <a:uFillTx/>
                <a:latin typeface="Helvetica Light"/>
                <a:ea typeface="Helvetica Light"/>
                <a:cs typeface="Helvetica Light"/>
                <a:sym typeface="Helvetica Light"/>
              </a:endParaRPr>
            </a:p>
          </p:txBody>
        </p:sp>
        <p:sp>
          <p:nvSpPr>
            <p:cNvPr id="34" name="Shape 1337">
              <a:extLst>
                <a:ext uri="{FF2B5EF4-FFF2-40B4-BE49-F238E27FC236}">
                  <a16:creationId xmlns="" xmlns:a16="http://schemas.microsoft.com/office/drawing/2014/main" id="{1B49B1B6-3394-51AE-F03B-497490E9D459}"/>
                </a:ext>
              </a:extLst>
            </p:cNvPr>
            <p:cNvSpPr/>
            <p:nvPr/>
          </p:nvSpPr>
          <p:spPr>
            <a:xfrm>
              <a:off x="10041142" y="10276876"/>
              <a:ext cx="842618" cy="447955"/>
            </a:xfrm>
            <a:custGeom>
              <a:avLst/>
              <a:gdLst/>
              <a:ahLst/>
              <a:cxnLst>
                <a:cxn ang="0">
                  <a:pos x="wd2" y="hd2"/>
                </a:cxn>
                <a:cxn ang="5400000">
                  <a:pos x="wd2" y="hd2"/>
                </a:cxn>
                <a:cxn ang="10800000">
                  <a:pos x="wd2" y="hd2"/>
                </a:cxn>
                <a:cxn ang="16200000">
                  <a:pos x="wd2" y="hd2"/>
                </a:cxn>
              </a:cxnLst>
              <a:rect l="0" t="0" r="r" b="b"/>
              <a:pathLst>
                <a:path w="21600" h="21398" extrusionOk="0">
                  <a:moveTo>
                    <a:pt x="0" y="11883"/>
                  </a:moveTo>
                  <a:cubicBezTo>
                    <a:pt x="2219" y="4390"/>
                    <a:pt x="6488" y="-186"/>
                    <a:pt x="11080" y="6"/>
                  </a:cubicBezTo>
                  <a:cubicBezTo>
                    <a:pt x="15481" y="190"/>
                    <a:pt x="19494" y="4746"/>
                    <a:pt x="21600" y="11951"/>
                  </a:cubicBezTo>
                  <a:cubicBezTo>
                    <a:pt x="18946" y="17921"/>
                    <a:pt x="15005" y="21383"/>
                    <a:pt x="10845" y="21398"/>
                  </a:cubicBezTo>
                  <a:cubicBezTo>
                    <a:pt x="6647" y="21414"/>
                    <a:pt x="2667" y="17922"/>
                    <a:pt x="0" y="11883"/>
                  </a:cubicBezTo>
                  <a:close/>
                </a:path>
              </a:pathLst>
            </a:custGeom>
            <a:solidFill>
              <a:srgbClr val="FFFFFF"/>
            </a:solidFill>
            <a:ln w="12700">
              <a:miter lim="400000"/>
            </a:ln>
          </p:spPr>
          <p:txBody>
            <a:bodyPr lIns="71437" tIns="71437" rIns="71437" bIns="71437" anchor="ctr"/>
            <a:lstStyle/>
            <a:p>
              <a:pPr marL="0" marR="0" lvl="0" indent="0" algn="ctr" defTabSz="821531" eaLnBrk="1" fontAlgn="auto" latinLnBrk="0" hangingPunct="0">
                <a:lnSpc>
                  <a:spcPct val="100000"/>
                </a:lnSpc>
                <a:spcBef>
                  <a:spcPts val="0"/>
                </a:spcBef>
                <a:spcAft>
                  <a:spcPts val="0"/>
                </a:spcAft>
                <a:buClrTx/>
                <a:buSzTx/>
                <a:buFontTx/>
                <a:buNone/>
                <a:tabLst/>
                <a:defRPr sz="3200">
                  <a:solidFill>
                    <a:srgbClr val="000000"/>
                  </a:solidFill>
                  <a:latin typeface="Helvetica Light"/>
                  <a:ea typeface="Helvetica Light"/>
                  <a:cs typeface="Helvetica Light"/>
                  <a:sym typeface="Helvetica Light"/>
                </a:defRPr>
              </a:pPr>
              <a:endParaRPr kumimoji="0" sz="3200" b="0" i="0" u="none" strike="noStrike" kern="0" cap="none" spc="0" normalizeH="0" baseline="0" noProof="0">
                <a:ln>
                  <a:noFill/>
                </a:ln>
                <a:solidFill>
                  <a:srgbClr val="000000"/>
                </a:solidFill>
                <a:effectLst/>
                <a:uLnTx/>
                <a:uFillTx/>
                <a:latin typeface="Helvetica Light"/>
                <a:ea typeface="Helvetica Light"/>
                <a:cs typeface="Helvetica Light"/>
                <a:sym typeface="Helvetica Light"/>
              </a:endParaRPr>
            </a:p>
          </p:txBody>
        </p:sp>
        <p:sp>
          <p:nvSpPr>
            <p:cNvPr id="35" name="Shape 1338">
              <a:extLst>
                <a:ext uri="{FF2B5EF4-FFF2-40B4-BE49-F238E27FC236}">
                  <a16:creationId xmlns="" xmlns:a16="http://schemas.microsoft.com/office/drawing/2014/main" id="{024A3F2C-F5EE-BD2A-778C-0EBA7D9B544A}"/>
                </a:ext>
              </a:extLst>
            </p:cNvPr>
            <p:cNvSpPr/>
            <p:nvPr/>
          </p:nvSpPr>
          <p:spPr>
            <a:xfrm>
              <a:off x="10274799" y="10313206"/>
              <a:ext cx="375296" cy="375296"/>
            </a:xfrm>
            <a:prstGeom prst="ellipse">
              <a:avLst/>
            </a:prstGeom>
            <a:solidFill>
              <a:srgbClr val="CECECE"/>
            </a:solidFill>
            <a:ln w="3175">
              <a:miter lim="400000"/>
            </a:ln>
          </p:spPr>
          <p:txBody>
            <a:bodyPr lIns="71437" tIns="71437" rIns="71437" bIns="71437" anchor="ctr"/>
            <a:lstStyle/>
            <a:p>
              <a:pPr marL="0" marR="0" lvl="0" indent="0" algn="ctr" defTabSz="821531" eaLnBrk="1" fontAlgn="auto" latinLnBrk="0" hangingPunct="0">
                <a:lnSpc>
                  <a:spcPct val="100000"/>
                </a:lnSpc>
                <a:spcBef>
                  <a:spcPts val="0"/>
                </a:spcBef>
                <a:spcAft>
                  <a:spcPts val="0"/>
                </a:spcAft>
                <a:buClrTx/>
                <a:buSzTx/>
                <a:buFontTx/>
                <a:buNone/>
                <a:tabLst/>
                <a:defRPr sz="3200">
                  <a:solidFill>
                    <a:srgbClr val="FFFFFF"/>
                  </a:solidFill>
                  <a:latin typeface="Helvetica Light"/>
                  <a:ea typeface="Helvetica Light"/>
                  <a:cs typeface="Helvetica Light"/>
                  <a:sym typeface="Helvetica Light"/>
                </a:defRPr>
              </a:pPr>
              <a:endParaRPr kumimoji="0" sz="3200" b="0" i="0" u="none" strike="noStrike" kern="0" cap="none" spc="0" normalizeH="0" baseline="0" noProof="0">
                <a:ln>
                  <a:noFill/>
                </a:ln>
                <a:solidFill>
                  <a:srgbClr val="FFFFFF"/>
                </a:solidFill>
                <a:effectLst/>
                <a:uLnTx/>
                <a:uFillTx/>
                <a:latin typeface="Helvetica Light"/>
                <a:ea typeface="Helvetica Light"/>
                <a:cs typeface="Helvetica Light"/>
                <a:sym typeface="Helvetica Light"/>
              </a:endParaRPr>
            </a:p>
          </p:txBody>
        </p:sp>
        <p:sp>
          <p:nvSpPr>
            <p:cNvPr id="36" name="Shape 1339">
              <a:extLst>
                <a:ext uri="{FF2B5EF4-FFF2-40B4-BE49-F238E27FC236}">
                  <a16:creationId xmlns="" xmlns:a16="http://schemas.microsoft.com/office/drawing/2014/main" id="{DB16C51B-563D-68DA-8B65-BC39A9059EB4}"/>
                </a:ext>
              </a:extLst>
            </p:cNvPr>
            <p:cNvSpPr/>
            <p:nvPr/>
          </p:nvSpPr>
          <p:spPr>
            <a:xfrm>
              <a:off x="10363553" y="10401959"/>
              <a:ext cx="197791" cy="197790"/>
            </a:xfrm>
            <a:prstGeom prst="ellipse">
              <a:avLst/>
            </a:prstGeom>
            <a:solidFill>
              <a:srgbClr val="FFFFFF"/>
            </a:solidFill>
            <a:ln w="3175">
              <a:miter lim="400000"/>
            </a:ln>
          </p:spPr>
          <p:txBody>
            <a:bodyPr lIns="71437" tIns="71437" rIns="71437" bIns="71437" anchor="ctr"/>
            <a:lstStyle/>
            <a:p>
              <a:pPr marL="0" marR="0" lvl="0" indent="0" algn="ctr" defTabSz="821531" eaLnBrk="1" fontAlgn="auto" latinLnBrk="0" hangingPunct="0">
                <a:lnSpc>
                  <a:spcPct val="100000"/>
                </a:lnSpc>
                <a:spcBef>
                  <a:spcPts val="0"/>
                </a:spcBef>
                <a:spcAft>
                  <a:spcPts val="0"/>
                </a:spcAft>
                <a:buClrTx/>
                <a:buSzTx/>
                <a:buFontTx/>
                <a:buNone/>
                <a:tabLst/>
                <a:defRPr sz="3200">
                  <a:solidFill>
                    <a:srgbClr val="FFFFFF"/>
                  </a:solidFill>
                  <a:latin typeface="Helvetica Light"/>
                  <a:ea typeface="Helvetica Light"/>
                  <a:cs typeface="Helvetica Light"/>
                  <a:sym typeface="Helvetica Light"/>
                </a:defRPr>
              </a:pPr>
              <a:endParaRPr kumimoji="0" sz="3200" b="0" i="0" u="none" strike="noStrike" kern="0" cap="none" spc="0" normalizeH="0" baseline="0" noProof="0">
                <a:ln>
                  <a:noFill/>
                </a:ln>
                <a:solidFill>
                  <a:srgbClr val="FFFFFF"/>
                </a:solidFill>
                <a:effectLst/>
                <a:uLnTx/>
                <a:uFillTx/>
                <a:latin typeface="Helvetica Light"/>
                <a:ea typeface="Helvetica Light"/>
                <a:cs typeface="Helvetica Light"/>
                <a:sym typeface="Helvetica Light"/>
              </a:endParaRPr>
            </a:p>
          </p:txBody>
        </p:sp>
        <p:sp>
          <p:nvSpPr>
            <p:cNvPr id="37" name="Shape 1351">
              <a:extLst>
                <a:ext uri="{FF2B5EF4-FFF2-40B4-BE49-F238E27FC236}">
                  <a16:creationId xmlns="" xmlns:a16="http://schemas.microsoft.com/office/drawing/2014/main" id="{6D028AEB-8505-60F1-373F-76D02FC62FDC}"/>
                </a:ext>
              </a:extLst>
            </p:cNvPr>
            <p:cNvSpPr/>
            <p:nvPr/>
          </p:nvSpPr>
          <p:spPr>
            <a:xfrm>
              <a:off x="10889392" y="7911628"/>
              <a:ext cx="1357794" cy="1357794"/>
            </a:xfrm>
            <a:prstGeom prst="ellipse">
              <a:avLst/>
            </a:prstGeom>
            <a:solidFill>
              <a:srgbClr val="F4A261"/>
            </a:solidFill>
            <a:ln w="3175">
              <a:miter lim="400000"/>
            </a:ln>
          </p:spPr>
          <p:txBody>
            <a:bodyPr lIns="71437" tIns="71437" rIns="71437" bIns="71437" anchor="ctr"/>
            <a:lstStyle/>
            <a:p>
              <a:pPr marL="0" marR="0" lvl="0" indent="0" algn="ctr" defTabSz="821531" eaLnBrk="1" fontAlgn="auto" latinLnBrk="0" hangingPunct="0">
                <a:lnSpc>
                  <a:spcPct val="100000"/>
                </a:lnSpc>
                <a:spcBef>
                  <a:spcPts val="0"/>
                </a:spcBef>
                <a:spcAft>
                  <a:spcPts val="0"/>
                </a:spcAft>
                <a:buClrTx/>
                <a:buSzTx/>
                <a:buFontTx/>
                <a:buNone/>
                <a:tabLst/>
                <a:defRPr sz="3200">
                  <a:solidFill>
                    <a:srgbClr val="FFFFFF"/>
                  </a:solidFill>
                  <a:latin typeface="Helvetica Light"/>
                  <a:ea typeface="Helvetica Light"/>
                  <a:cs typeface="Helvetica Light"/>
                  <a:sym typeface="Helvetica Light"/>
                </a:defRPr>
              </a:pPr>
              <a:endParaRPr kumimoji="0" sz="3200" b="0" i="0" u="none" strike="noStrike" kern="0" cap="none" spc="0" normalizeH="0" baseline="0" noProof="0">
                <a:ln>
                  <a:noFill/>
                </a:ln>
                <a:solidFill>
                  <a:srgbClr val="FFFFFF"/>
                </a:solidFill>
                <a:effectLst/>
                <a:uLnTx/>
                <a:uFillTx/>
                <a:latin typeface="Helvetica Light"/>
                <a:ea typeface="Helvetica Light"/>
                <a:cs typeface="Helvetica Light"/>
                <a:sym typeface="Helvetica Light"/>
              </a:endParaRPr>
            </a:p>
          </p:txBody>
        </p:sp>
        <p:sp>
          <p:nvSpPr>
            <p:cNvPr id="38" name="Shape 1352">
              <a:extLst>
                <a:ext uri="{FF2B5EF4-FFF2-40B4-BE49-F238E27FC236}">
                  <a16:creationId xmlns="" xmlns:a16="http://schemas.microsoft.com/office/drawing/2014/main" id="{79E53AC0-DC9E-8540-3175-A8CEE9AC3C6F}"/>
                </a:ext>
              </a:extLst>
            </p:cNvPr>
            <p:cNvSpPr/>
            <p:nvPr/>
          </p:nvSpPr>
          <p:spPr>
            <a:xfrm>
              <a:off x="11362210" y="8226660"/>
              <a:ext cx="213932" cy="761139"/>
            </a:xfrm>
            <a:custGeom>
              <a:avLst/>
              <a:gdLst/>
              <a:ahLst/>
              <a:cxnLst>
                <a:cxn ang="0">
                  <a:pos x="wd2" y="hd2"/>
                </a:cxn>
                <a:cxn ang="5400000">
                  <a:pos x="wd2" y="hd2"/>
                </a:cxn>
                <a:cxn ang="10800000">
                  <a:pos x="wd2" y="hd2"/>
                </a:cxn>
                <a:cxn ang="16200000">
                  <a:pos x="wd2" y="hd2"/>
                </a:cxn>
              </a:cxnLst>
              <a:rect l="0" t="0" r="r" b="b"/>
              <a:pathLst>
                <a:path w="21290" h="21198" extrusionOk="0">
                  <a:moveTo>
                    <a:pt x="21290" y="1639"/>
                  </a:moveTo>
                  <a:cubicBezTo>
                    <a:pt x="19594" y="1641"/>
                    <a:pt x="17954" y="1470"/>
                    <a:pt x="16678" y="1157"/>
                  </a:cubicBezTo>
                  <a:cubicBezTo>
                    <a:pt x="16031" y="998"/>
                    <a:pt x="15498" y="807"/>
                    <a:pt x="14866" y="643"/>
                  </a:cubicBezTo>
                  <a:cubicBezTo>
                    <a:pt x="11714" y="-173"/>
                    <a:pt x="6898" y="-218"/>
                    <a:pt x="3562" y="539"/>
                  </a:cubicBezTo>
                  <a:cubicBezTo>
                    <a:pt x="634" y="1203"/>
                    <a:pt x="-310" y="2161"/>
                    <a:pt x="86" y="3193"/>
                  </a:cubicBezTo>
                  <a:cubicBezTo>
                    <a:pt x="377" y="3952"/>
                    <a:pt x="1377" y="4776"/>
                    <a:pt x="2637" y="5539"/>
                  </a:cubicBezTo>
                  <a:cubicBezTo>
                    <a:pt x="4434" y="6626"/>
                    <a:pt x="6392" y="7723"/>
                    <a:pt x="6699" y="8929"/>
                  </a:cubicBezTo>
                  <a:cubicBezTo>
                    <a:pt x="7045" y="10284"/>
                    <a:pt x="5232" y="11592"/>
                    <a:pt x="4510" y="12934"/>
                  </a:cubicBezTo>
                  <a:cubicBezTo>
                    <a:pt x="3602" y="14622"/>
                    <a:pt x="4431" y="16317"/>
                    <a:pt x="5776" y="17984"/>
                  </a:cubicBezTo>
                  <a:cubicBezTo>
                    <a:pt x="6480" y="18856"/>
                    <a:pt x="7387" y="19726"/>
                    <a:pt x="9254" y="20445"/>
                  </a:cubicBezTo>
                  <a:cubicBezTo>
                    <a:pt x="10707" y="21005"/>
                    <a:pt x="12646" y="21382"/>
                    <a:pt x="14732" y="21103"/>
                  </a:cubicBezTo>
                  <a:cubicBezTo>
                    <a:pt x="15258" y="21033"/>
                    <a:pt x="15699" y="20920"/>
                    <a:pt x="15974" y="20775"/>
                  </a:cubicBezTo>
                  <a:cubicBezTo>
                    <a:pt x="15222" y="19514"/>
                    <a:pt x="14481" y="18252"/>
                    <a:pt x="13749" y="16989"/>
                  </a:cubicBezTo>
                  <a:cubicBezTo>
                    <a:pt x="12686" y="15155"/>
                    <a:pt x="11853" y="13178"/>
                    <a:pt x="15906" y="11718"/>
                  </a:cubicBezTo>
                  <a:cubicBezTo>
                    <a:pt x="17243" y="11237"/>
                    <a:pt x="19032" y="10869"/>
                    <a:pt x="21074" y="10656"/>
                  </a:cubicBezTo>
                  <a:lnTo>
                    <a:pt x="21290" y="1639"/>
                  </a:lnTo>
                  <a:close/>
                </a:path>
              </a:pathLst>
            </a:custGeom>
            <a:solidFill>
              <a:srgbClr val="FFFFFF"/>
            </a:solidFill>
            <a:ln w="12700">
              <a:miter lim="400000"/>
            </a:ln>
          </p:spPr>
          <p:txBody>
            <a:bodyPr lIns="71437" tIns="71437" rIns="71437" bIns="71437" anchor="ctr"/>
            <a:lstStyle/>
            <a:p>
              <a:pPr marL="0" marR="0" lvl="0" indent="0" algn="ctr" defTabSz="821531" eaLnBrk="1" fontAlgn="auto" latinLnBrk="0" hangingPunct="0">
                <a:lnSpc>
                  <a:spcPct val="100000"/>
                </a:lnSpc>
                <a:spcBef>
                  <a:spcPts val="0"/>
                </a:spcBef>
                <a:spcAft>
                  <a:spcPts val="0"/>
                </a:spcAft>
                <a:buClrTx/>
                <a:buSzTx/>
                <a:buFontTx/>
                <a:buNone/>
                <a:tabLst/>
                <a:defRPr sz="3200">
                  <a:solidFill>
                    <a:srgbClr val="000000"/>
                  </a:solidFill>
                  <a:latin typeface="Helvetica Light"/>
                  <a:ea typeface="Helvetica Light"/>
                  <a:cs typeface="Helvetica Light"/>
                  <a:sym typeface="Helvetica Light"/>
                </a:defRPr>
              </a:pPr>
              <a:endParaRPr kumimoji="0" sz="3200" b="0" i="0" u="none" strike="noStrike" kern="0" cap="none" spc="0" normalizeH="0" baseline="0" noProof="0">
                <a:ln>
                  <a:noFill/>
                </a:ln>
                <a:solidFill>
                  <a:srgbClr val="000000"/>
                </a:solidFill>
                <a:effectLst/>
                <a:uLnTx/>
                <a:uFillTx/>
                <a:latin typeface="Helvetica Light"/>
                <a:ea typeface="Helvetica Light"/>
                <a:cs typeface="Helvetica Light"/>
                <a:sym typeface="Helvetica Light"/>
              </a:endParaRPr>
            </a:p>
          </p:txBody>
        </p:sp>
        <p:sp>
          <p:nvSpPr>
            <p:cNvPr id="39" name="Shape 1353">
              <a:extLst>
                <a:ext uri="{FF2B5EF4-FFF2-40B4-BE49-F238E27FC236}">
                  <a16:creationId xmlns="" xmlns:a16="http://schemas.microsoft.com/office/drawing/2014/main" id="{C2CFD9B4-FF7D-6408-EEE7-BA1594AEEB3B}"/>
                </a:ext>
              </a:extLst>
            </p:cNvPr>
            <p:cNvSpPr/>
            <p:nvPr/>
          </p:nvSpPr>
          <p:spPr>
            <a:xfrm>
              <a:off x="11558712" y="8226660"/>
              <a:ext cx="215654" cy="761139"/>
            </a:xfrm>
            <a:custGeom>
              <a:avLst/>
              <a:gdLst/>
              <a:ahLst/>
              <a:cxnLst>
                <a:cxn ang="0">
                  <a:pos x="wd2" y="hd2"/>
                </a:cxn>
                <a:cxn ang="5400000">
                  <a:pos x="wd2" y="hd2"/>
                </a:cxn>
                <a:cxn ang="10800000">
                  <a:pos x="wd2" y="hd2"/>
                </a:cxn>
                <a:cxn ang="16200000">
                  <a:pos x="wd2" y="hd2"/>
                </a:cxn>
              </a:cxnLst>
              <a:rect l="0" t="0" r="r" b="b"/>
              <a:pathLst>
                <a:path w="21290" h="21198" extrusionOk="0">
                  <a:moveTo>
                    <a:pt x="0" y="1639"/>
                  </a:moveTo>
                  <a:cubicBezTo>
                    <a:pt x="1696" y="1641"/>
                    <a:pt x="3336" y="1470"/>
                    <a:pt x="4612" y="1157"/>
                  </a:cubicBezTo>
                  <a:cubicBezTo>
                    <a:pt x="5259" y="998"/>
                    <a:pt x="5792" y="807"/>
                    <a:pt x="6424" y="643"/>
                  </a:cubicBezTo>
                  <a:cubicBezTo>
                    <a:pt x="9576" y="-173"/>
                    <a:pt x="14392" y="-218"/>
                    <a:pt x="17728" y="539"/>
                  </a:cubicBezTo>
                  <a:cubicBezTo>
                    <a:pt x="20656" y="1203"/>
                    <a:pt x="21600" y="2161"/>
                    <a:pt x="21204" y="3193"/>
                  </a:cubicBezTo>
                  <a:cubicBezTo>
                    <a:pt x="20913" y="3952"/>
                    <a:pt x="19913" y="4776"/>
                    <a:pt x="18653" y="5539"/>
                  </a:cubicBezTo>
                  <a:cubicBezTo>
                    <a:pt x="16856" y="6626"/>
                    <a:pt x="14898" y="7723"/>
                    <a:pt x="14591" y="8929"/>
                  </a:cubicBezTo>
                  <a:cubicBezTo>
                    <a:pt x="14245" y="10284"/>
                    <a:pt x="16058" y="11592"/>
                    <a:pt x="16780" y="12934"/>
                  </a:cubicBezTo>
                  <a:cubicBezTo>
                    <a:pt x="17688" y="14622"/>
                    <a:pt x="16859" y="16317"/>
                    <a:pt x="15514" y="17984"/>
                  </a:cubicBezTo>
                  <a:cubicBezTo>
                    <a:pt x="14810" y="18856"/>
                    <a:pt x="13903" y="19726"/>
                    <a:pt x="12036" y="20445"/>
                  </a:cubicBezTo>
                  <a:cubicBezTo>
                    <a:pt x="10583" y="21005"/>
                    <a:pt x="8644" y="21382"/>
                    <a:pt x="6558" y="21103"/>
                  </a:cubicBezTo>
                  <a:cubicBezTo>
                    <a:pt x="6032" y="21033"/>
                    <a:pt x="5591" y="20920"/>
                    <a:pt x="5316" y="20775"/>
                  </a:cubicBezTo>
                  <a:cubicBezTo>
                    <a:pt x="6068" y="19514"/>
                    <a:pt x="6809" y="18252"/>
                    <a:pt x="7541" y="16989"/>
                  </a:cubicBezTo>
                  <a:cubicBezTo>
                    <a:pt x="8604" y="15155"/>
                    <a:pt x="9437" y="13178"/>
                    <a:pt x="5384" y="11718"/>
                  </a:cubicBezTo>
                  <a:cubicBezTo>
                    <a:pt x="4047" y="11237"/>
                    <a:pt x="2258" y="10869"/>
                    <a:pt x="216" y="10656"/>
                  </a:cubicBezTo>
                  <a:lnTo>
                    <a:pt x="0" y="1639"/>
                  </a:lnTo>
                  <a:close/>
                </a:path>
              </a:pathLst>
            </a:custGeom>
            <a:solidFill>
              <a:srgbClr val="FFFFFF"/>
            </a:solidFill>
            <a:ln w="12700">
              <a:miter lim="400000"/>
            </a:ln>
          </p:spPr>
          <p:txBody>
            <a:bodyPr lIns="71437" tIns="71437" rIns="71437" bIns="71437" anchor="ctr"/>
            <a:lstStyle/>
            <a:p>
              <a:pPr marL="0" marR="0" lvl="0" indent="0" algn="ctr" defTabSz="821531" eaLnBrk="1" fontAlgn="auto" latinLnBrk="0" hangingPunct="0">
                <a:lnSpc>
                  <a:spcPct val="100000"/>
                </a:lnSpc>
                <a:spcBef>
                  <a:spcPts val="0"/>
                </a:spcBef>
                <a:spcAft>
                  <a:spcPts val="0"/>
                </a:spcAft>
                <a:buClrTx/>
                <a:buSzTx/>
                <a:buFontTx/>
                <a:buNone/>
                <a:tabLst/>
                <a:defRPr sz="3200">
                  <a:solidFill>
                    <a:srgbClr val="000000"/>
                  </a:solidFill>
                  <a:latin typeface="Helvetica Light"/>
                  <a:ea typeface="Helvetica Light"/>
                  <a:cs typeface="Helvetica Light"/>
                  <a:sym typeface="Helvetica Light"/>
                </a:defRPr>
              </a:pPr>
              <a:endParaRPr kumimoji="0" sz="3200" b="0" i="0" u="none" strike="noStrike" kern="0" cap="none" spc="0" normalizeH="0" baseline="0" noProof="0">
                <a:ln>
                  <a:noFill/>
                </a:ln>
                <a:solidFill>
                  <a:srgbClr val="000000"/>
                </a:solidFill>
                <a:effectLst/>
                <a:uLnTx/>
                <a:uFillTx/>
                <a:latin typeface="Helvetica Light"/>
                <a:ea typeface="Helvetica Light"/>
                <a:cs typeface="Helvetica Light"/>
                <a:sym typeface="Helvetica Light"/>
              </a:endParaRPr>
            </a:p>
          </p:txBody>
        </p:sp>
        <p:sp>
          <p:nvSpPr>
            <p:cNvPr id="40" name="Shape 1359">
              <a:extLst>
                <a:ext uri="{FF2B5EF4-FFF2-40B4-BE49-F238E27FC236}">
                  <a16:creationId xmlns="" xmlns:a16="http://schemas.microsoft.com/office/drawing/2014/main" id="{0F16FD61-D461-9C24-13D2-21F72C0EA6AB}"/>
                </a:ext>
              </a:extLst>
            </p:cNvPr>
            <p:cNvSpPr/>
            <p:nvPr/>
          </p:nvSpPr>
          <p:spPr>
            <a:xfrm>
              <a:off x="1456056" y="905244"/>
              <a:ext cx="10224963" cy="660216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28" y="21600"/>
                  </a:lnTo>
                  <a:lnTo>
                    <a:pt x="21600" y="362"/>
                  </a:lnTo>
                  <a:lnTo>
                    <a:pt x="0" y="0"/>
                  </a:lnTo>
                  <a:close/>
                </a:path>
              </a:pathLst>
            </a:custGeom>
            <a:noFill/>
            <a:ln w="12700">
              <a:miter lim="400000"/>
            </a:ln>
          </p:spPr>
          <p:txBody>
            <a:bodyPr lIns="71437" tIns="71437" rIns="71437" bIns="71437" anchor="ctr"/>
            <a:lstStyle/>
            <a:p>
              <a:pPr marL="0" marR="0" lvl="0" indent="0" algn="ctr" defTabSz="821531" eaLnBrk="1" fontAlgn="auto" latinLnBrk="0" hangingPunct="0">
                <a:lnSpc>
                  <a:spcPct val="100000"/>
                </a:lnSpc>
                <a:spcBef>
                  <a:spcPts val="0"/>
                </a:spcBef>
                <a:spcAft>
                  <a:spcPts val="0"/>
                </a:spcAft>
                <a:buClrTx/>
                <a:buSzTx/>
                <a:buFontTx/>
                <a:buNone/>
                <a:tabLst/>
                <a:defRPr sz="3200">
                  <a:solidFill>
                    <a:srgbClr val="000000"/>
                  </a:solidFill>
                  <a:latin typeface="Helvetica Light"/>
                  <a:ea typeface="Helvetica Light"/>
                  <a:cs typeface="Helvetica Light"/>
                  <a:sym typeface="Helvetica Light"/>
                </a:defRPr>
              </a:pPr>
              <a:endParaRPr kumimoji="0" sz="3200" b="0" i="0" u="none" strike="noStrike" kern="0" cap="none" spc="0" normalizeH="0" baseline="0" noProof="0">
                <a:ln>
                  <a:noFill/>
                </a:ln>
                <a:solidFill>
                  <a:srgbClr val="000000"/>
                </a:solidFill>
                <a:effectLst/>
                <a:uLnTx/>
                <a:uFillTx/>
                <a:latin typeface="Helvetica Light"/>
                <a:ea typeface="Helvetica Light"/>
                <a:cs typeface="Helvetica Light"/>
                <a:sym typeface="Helvetica Light"/>
              </a:endParaRPr>
            </a:p>
          </p:txBody>
        </p:sp>
        <p:sp>
          <p:nvSpPr>
            <p:cNvPr id="41" name="Shape 1360">
              <a:extLst>
                <a:ext uri="{FF2B5EF4-FFF2-40B4-BE49-F238E27FC236}">
                  <a16:creationId xmlns="" xmlns:a16="http://schemas.microsoft.com/office/drawing/2014/main" id="{2553F61D-63CF-8917-F0ED-B26DE0698ED7}"/>
                </a:ext>
              </a:extLst>
            </p:cNvPr>
            <p:cNvSpPr/>
            <p:nvPr/>
          </p:nvSpPr>
          <p:spPr>
            <a:xfrm>
              <a:off x="9775232" y="2083286"/>
              <a:ext cx="1357794" cy="1357794"/>
            </a:xfrm>
            <a:prstGeom prst="ellipse">
              <a:avLst/>
            </a:prstGeom>
            <a:solidFill>
              <a:srgbClr val="264653"/>
            </a:solidFill>
            <a:ln w="3175">
              <a:miter lim="400000"/>
            </a:ln>
          </p:spPr>
          <p:txBody>
            <a:bodyPr lIns="71437" tIns="71437" rIns="71437" bIns="71437" anchor="ctr"/>
            <a:lstStyle/>
            <a:p>
              <a:pPr marL="0" marR="0" lvl="0" indent="0" algn="ctr" defTabSz="821531" eaLnBrk="1" fontAlgn="auto" latinLnBrk="0" hangingPunct="0">
                <a:lnSpc>
                  <a:spcPct val="100000"/>
                </a:lnSpc>
                <a:spcBef>
                  <a:spcPts val="0"/>
                </a:spcBef>
                <a:spcAft>
                  <a:spcPts val="0"/>
                </a:spcAft>
                <a:buClrTx/>
                <a:buSzTx/>
                <a:buFontTx/>
                <a:buNone/>
                <a:tabLst/>
                <a:defRPr sz="3200">
                  <a:solidFill>
                    <a:srgbClr val="FFFFFF"/>
                  </a:solidFill>
                  <a:latin typeface="Helvetica Light"/>
                  <a:ea typeface="Helvetica Light"/>
                  <a:cs typeface="Helvetica Light"/>
                  <a:sym typeface="Helvetica Light"/>
                </a:defRPr>
              </a:pPr>
              <a:endParaRPr kumimoji="0" sz="3200" b="0" i="0" u="none" strike="noStrike" kern="0" cap="none" spc="0" normalizeH="0" baseline="0" noProof="0">
                <a:ln>
                  <a:noFill/>
                </a:ln>
                <a:solidFill>
                  <a:srgbClr val="FFFFFF"/>
                </a:solidFill>
                <a:effectLst/>
                <a:uLnTx/>
                <a:uFillTx/>
                <a:latin typeface="Helvetica Light"/>
                <a:ea typeface="Helvetica Light"/>
                <a:cs typeface="Helvetica Light"/>
                <a:sym typeface="Helvetica Light"/>
              </a:endParaRPr>
            </a:p>
          </p:txBody>
        </p:sp>
        <p:sp>
          <p:nvSpPr>
            <p:cNvPr id="42" name="Shape 1361">
              <a:extLst>
                <a:ext uri="{FF2B5EF4-FFF2-40B4-BE49-F238E27FC236}">
                  <a16:creationId xmlns="" xmlns:a16="http://schemas.microsoft.com/office/drawing/2014/main" id="{0B1E7218-4CE2-CD61-ACCA-07466EC51408}"/>
                </a:ext>
              </a:extLst>
            </p:cNvPr>
            <p:cNvSpPr/>
            <p:nvPr/>
          </p:nvSpPr>
          <p:spPr>
            <a:xfrm>
              <a:off x="10056403" y="2406305"/>
              <a:ext cx="795452" cy="710786"/>
            </a:xfrm>
            <a:custGeom>
              <a:avLst/>
              <a:gdLst/>
              <a:ahLst/>
              <a:cxnLst>
                <a:cxn ang="0">
                  <a:pos x="wd2" y="hd2"/>
                </a:cxn>
                <a:cxn ang="5400000">
                  <a:pos x="wd2" y="hd2"/>
                </a:cxn>
                <a:cxn ang="10800000">
                  <a:pos x="wd2" y="hd2"/>
                </a:cxn>
                <a:cxn ang="16200000">
                  <a:pos x="wd2" y="hd2"/>
                </a:cxn>
              </a:cxnLst>
              <a:rect l="0" t="0" r="r" b="b"/>
              <a:pathLst>
                <a:path w="21567" h="21519" extrusionOk="0">
                  <a:moveTo>
                    <a:pt x="12417" y="18248"/>
                  </a:moveTo>
                  <a:cubicBezTo>
                    <a:pt x="11812" y="18249"/>
                    <a:pt x="11240" y="17943"/>
                    <a:pt x="10861" y="17416"/>
                  </a:cubicBezTo>
                  <a:cubicBezTo>
                    <a:pt x="10564" y="17003"/>
                    <a:pt x="10410" y="16483"/>
                    <a:pt x="10429" y="15953"/>
                  </a:cubicBezTo>
                  <a:cubicBezTo>
                    <a:pt x="9563" y="16330"/>
                    <a:pt x="8591" y="16253"/>
                    <a:pt x="7781" y="15742"/>
                  </a:cubicBezTo>
                  <a:cubicBezTo>
                    <a:pt x="7208" y="15381"/>
                    <a:pt x="6755" y="14822"/>
                    <a:pt x="6489" y="14149"/>
                  </a:cubicBezTo>
                  <a:cubicBezTo>
                    <a:pt x="4781" y="15173"/>
                    <a:pt x="2666" y="14736"/>
                    <a:pt x="1399" y="13097"/>
                  </a:cubicBezTo>
                  <a:cubicBezTo>
                    <a:pt x="746" y="12253"/>
                    <a:pt x="407" y="11162"/>
                    <a:pt x="450" y="10048"/>
                  </a:cubicBezTo>
                  <a:cubicBezTo>
                    <a:pt x="135" y="9618"/>
                    <a:pt x="-24" y="9072"/>
                    <a:pt x="3" y="8518"/>
                  </a:cubicBezTo>
                  <a:cubicBezTo>
                    <a:pt x="47" y="7595"/>
                    <a:pt x="581" y="6791"/>
                    <a:pt x="1359" y="6475"/>
                  </a:cubicBezTo>
                  <a:cubicBezTo>
                    <a:pt x="1125" y="5977"/>
                    <a:pt x="1150" y="5376"/>
                    <a:pt x="1425" y="4904"/>
                  </a:cubicBezTo>
                  <a:cubicBezTo>
                    <a:pt x="1735" y="4372"/>
                    <a:pt x="2300" y="4100"/>
                    <a:pt x="2859" y="4215"/>
                  </a:cubicBezTo>
                  <a:cubicBezTo>
                    <a:pt x="2998" y="3516"/>
                    <a:pt x="3384" y="2909"/>
                    <a:pt x="3928" y="2531"/>
                  </a:cubicBezTo>
                  <a:cubicBezTo>
                    <a:pt x="4485" y="2144"/>
                    <a:pt x="5159" y="2030"/>
                    <a:pt x="5794" y="2214"/>
                  </a:cubicBezTo>
                  <a:cubicBezTo>
                    <a:pt x="5935" y="1797"/>
                    <a:pt x="6215" y="1457"/>
                    <a:pt x="6576" y="1266"/>
                  </a:cubicBezTo>
                  <a:cubicBezTo>
                    <a:pt x="7019" y="1032"/>
                    <a:pt x="7534" y="1043"/>
                    <a:pt x="7968" y="1298"/>
                  </a:cubicBezTo>
                  <a:cubicBezTo>
                    <a:pt x="8523" y="641"/>
                    <a:pt x="9258" y="209"/>
                    <a:pt x="10057" y="71"/>
                  </a:cubicBezTo>
                  <a:cubicBezTo>
                    <a:pt x="10919" y="-78"/>
                    <a:pt x="11800" y="122"/>
                    <a:pt x="12541" y="636"/>
                  </a:cubicBezTo>
                  <a:cubicBezTo>
                    <a:pt x="13012" y="144"/>
                    <a:pt x="13659" y="-81"/>
                    <a:pt x="14297" y="26"/>
                  </a:cubicBezTo>
                  <a:cubicBezTo>
                    <a:pt x="14932" y="132"/>
                    <a:pt x="15489" y="554"/>
                    <a:pt x="15811" y="1173"/>
                  </a:cubicBezTo>
                  <a:cubicBezTo>
                    <a:pt x="16517" y="1079"/>
                    <a:pt x="17227" y="1296"/>
                    <a:pt x="17792" y="1778"/>
                  </a:cubicBezTo>
                  <a:cubicBezTo>
                    <a:pt x="18371" y="2273"/>
                    <a:pt x="18748" y="3007"/>
                    <a:pt x="18840" y="3815"/>
                  </a:cubicBezTo>
                  <a:cubicBezTo>
                    <a:pt x="19362" y="3772"/>
                    <a:pt x="19856" y="4081"/>
                    <a:pt x="20096" y="4599"/>
                  </a:cubicBezTo>
                  <a:cubicBezTo>
                    <a:pt x="20273" y="4982"/>
                    <a:pt x="20285" y="5434"/>
                    <a:pt x="20130" y="5828"/>
                  </a:cubicBezTo>
                  <a:cubicBezTo>
                    <a:pt x="20470" y="5910"/>
                    <a:pt x="20756" y="6168"/>
                    <a:pt x="20899" y="6522"/>
                  </a:cubicBezTo>
                  <a:cubicBezTo>
                    <a:pt x="21034" y="6859"/>
                    <a:pt x="21026" y="7245"/>
                    <a:pt x="20876" y="7574"/>
                  </a:cubicBezTo>
                  <a:cubicBezTo>
                    <a:pt x="21298" y="7884"/>
                    <a:pt x="21556" y="8406"/>
                    <a:pt x="21567" y="8969"/>
                  </a:cubicBezTo>
                  <a:cubicBezTo>
                    <a:pt x="21576" y="9467"/>
                    <a:pt x="21389" y="9944"/>
                    <a:pt x="21056" y="10274"/>
                  </a:cubicBezTo>
                  <a:cubicBezTo>
                    <a:pt x="21185" y="10477"/>
                    <a:pt x="21191" y="10747"/>
                    <a:pt x="21071" y="10956"/>
                  </a:cubicBezTo>
                  <a:cubicBezTo>
                    <a:pt x="20951" y="11165"/>
                    <a:pt x="20731" y="11272"/>
                    <a:pt x="20513" y="11228"/>
                  </a:cubicBezTo>
                  <a:cubicBezTo>
                    <a:pt x="21205" y="12110"/>
                    <a:pt x="21414" y="13346"/>
                    <a:pt x="21056" y="14448"/>
                  </a:cubicBezTo>
                  <a:cubicBezTo>
                    <a:pt x="20658" y="15670"/>
                    <a:pt x="19746" y="16459"/>
                    <a:pt x="18779" y="16955"/>
                  </a:cubicBezTo>
                  <a:cubicBezTo>
                    <a:pt x="17660" y="17528"/>
                    <a:pt x="16384" y="17756"/>
                    <a:pt x="15066" y="17521"/>
                  </a:cubicBezTo>
                  <a:lnTo>
                    <a:pt x="16694" y="20978"/>
                  </a:lnTo>
                  <a:lnTo>
                    <a:pt x="14368" y="21519"/>
                  </a:lnTo>
                  <a:lnTo>
                    <a:pt x="12417" y="18248"/>
                  </a:lnTo>
                  <a:close/>
                </a:path>
              </a:pathLst>
            </a:custGeom>
            <a:solidFill>
              <a:srgbClr val="FFFFFF"/>
            </a:solidFill>
            <a:ln w="12700">
              <a:miter lim="400000"/>
            </a:ln>
          </p:spPr>
          <p:txBody>
            <a:bodyPr lIns="71437" tIns="71437" rIns="71437" bIns="71437" anchor="ctr"/>
            <a:lstStyle/>
            <a:p>
              <a:pPr marL="0" marR="0" lvl="0" indent="0" algn="ctr" defTabSz="821531" eaLnBrk="1" fontAlgn="auto" latinLnBrk="0" hangingPunct="0">
                <a:lnSpc>
                  <a:spcPct val="100000"/>
                </a:lnSpc>
                <a:spcBef>
                  <a:spcPts val="0"/>
                </a:spcBef>
                <a:spcAft>
                  <a:spcPts val="0"/>
                </a:spcAft>
                <a:buClrTx/>
                <a:buSzTx/>
                <a:buFontTx/>
                <a:buNone/>
                <a:tabLst/>
                <a:defRPr sz="3200">
                  <a:solidFill>
                    <a:srgbClr val="000000"/>
                  </a:solidFill>
                  <a:latin typeface="Helvetica Light"/>
                  <a:ea typeface="Helvetica Light"/>
                  <a:cs typeface="Helvetica Light"/>
                  <a:sym typeface="Helvetica Light"/>
                </a:defRPr>
              </a:pPr>
              <a:endParaRPr kumimoji="0" sz="3200" b="0" i="0" u="none" strike="noStrike" kern="0" cap="none" spc="0" normalizeH="0" baseline="0" noProof="0">
                <a:ln>
                  <a:noFill/>
                </a:ln>
                <a:solidFill>
                  <a:srgbClr val="000000"/>
                </a:solidFill>
                <a:effectLst/>
                <a:uLnTx/>
                <a:uFillTx/>
                <a:latin typeface="Helvetica Light"/>
                <a:ea typeface="Helvetica Light"/>
                <a:cs typeface="Helvetica Light"/>
                <a:sym typeface="Helvetica Light"/>
              </a:endParaRPr>
            </a:p>
          </p:txBody>
        </p:sp>
        <p:pic>
          <p:nvPicPr>
            <p:cNvPr id="43" name="iPhone-6S-no-shadow.png">
              <a:extLst>
                <a:ext uri="{FF2B5EF4-FFF2-40B4-BE49-F238E27FC236}">
                  <a16:creationId xmlns="" xmlns:a16="http://schemas.microsoft.com/office/drawing/2014/main" id="{7A736FDB-6635-F8C4-3C5A-6C8AC043B477}"/>
                </a:ext>
              </a:extLst>
            </p:cNvPr>
            <p:cNvPicPr>
              <a:picLocks noChangeAspect="1"/>
            </p:cNvPicPr>
            <p:nvPr/>
          </p:nvPicPr>
          <p:blipFill>
            <a:blip r:embed="rId4" cstate="print"/>
            <a:stretch>
              <a:fillRect/>
            </a:stretch>
          </p:blipFill>
          <p:spPr>
            <a:xfrm rot="5400000">
              <a:off x="4551692" y="2511493"/>
              <a:ext cx="4037367" cy="8180487"/>
            </a:xfrm>
            <a:prstGeom prst="rect">
              <a:avLst/>
            </a:prstGeom>
            <a:ln w="3175">
              <a:miter lim="400000"/>
            </a:ln>
          </p:spPr>
        </p:pic>
        <p:sp>
          <p:nvSpPr>
            <p:cNvPr id="44" name="Shape 1365">
              <a:extLst>
                <a:ext uri="{FF2B5EF4-FFF2-40B4-BE49-F238E27FC236}">
                  <a16:creationId xmlns="" xmlns:a16="http://schemas.microsoft.com/office/drawing/2014/main" id="{30E07E82-EB2C-3FC2-6A83-CFF1DBFF222D}"/>
                </a:ext>
              </a:extLst>
            </p:cNvPr>
            <p:cNvSpPr/>
            <p:nvPr/>
          </p:nvSpPr>
          <p:spPr>
            <a:xfrm>
              <a:off x="5397121" y="5357281"/>
              <a:ext cx="2534338" cy="2534790"/>
            </a:xfrm>
            <a:custGeom>
              <a:avLst/>
              <a:gdLst/>
              <a:ahLst/>
              <a:cxnLst>
                <a:cxn ang="0">
                  <a:pos x="wd2" y="hd2"/>
                </a:cxn>
                <a:cxn ang="5400000">
                  <a:pos x="wd2" y="hd2"/>
                </a:cxn>
                <a:cxn ang="10800000">
                  <a:pos x="wd2" y="hd2"/>
                </a:cxn>
                <a:cxn ang="16200000">
                  <a:pos x="wd2" y="hd2"/>
                </a:cxn>
              </a:cxnLst>
              <a:rect l="0" t="0" r="r" b="b"/>
              <a:pathLst>
                <a:path w="21521" h="21540" extrusionOk="0">
                  <a:moveTo>
                    <a:pt x="12848" y="11"/>
                  </a:moveTo>
                  <a:lnTo>
                    <a:pt x="8280" y="11"/>
                  </a:lnTo>
                  <a:cubicBezTo>
                    <a:pt x="7766" y="-29"/>
                    <a:pt x="7258" y="147"/>
                    <a:pt x="6881" y="499"/>
                  </a:cubicBezTo>
                  <a:cubicBezTo>
                    <a:pt x="6468" y="883"/>
                    <a:pt x="6252" y="1434"/>
                    <a:pt x="6296" y="1997"/>
                  </a:cubicBezTo>
                  <a:lnTo>
                    <a:pt x="6296" y="6454"/>
                  </a:lnTo>
                  <a:lnTo>
                    <a:pt x="1962" y="6454"/>
                  </a:lnTo>
                  <a:cubicBezTo>
                    <a:pt x="1511" y="6419"/>
                    <a:pt x="1063" y="6555"/>
                    <a:pt x="706" y="6834"/>
                  </a:cubicBezTo>
                  <a:cubicBezTo>
                    <a:pt x="225" y="7212"/>
                    <a:pt x="-38" y="7803"/>
                    <a:pt x="4" y="8413"/>
                  </a:cubicBezTo>
                  <a:lnTo>
                    <a:pt x="4" y="13133"/>
                  </a:lnTo>
                  <a:cubicBezTo>
                    <a:pt x="-1" y="13741"/>
                    <a:pt x="269" y="14320"/>
                    <a:pt x="738" y="14707"/>
                  </a:cubicBezTo>
                  <a:cubicBezTo>
                    <a:pt x="1102" y="15007"/>
                    <a:pt x="1561" y="15168"/>
                    <a:pt x="2032" y="15162"/>
                  </a:cubicBezTo>
                  <a:lnTo>
                    <a:pt x="6394" y="15162"/>
                  </a:lnTo>
                  <a:lnTo>
                    <a:pt x="6394" y="19485"/>
                  </a:lnTo>
                  <a:cubicBezTo>
                    <a:pt x="6394" y="20006"/>
                    <a:pt x="6592" y="20506"/>
                    <a:pt x="6948" y="20886"/>
                  </a:cubicBezTo>
                  <a:cubicBezTo>
                    <a:pt x="7336" y="21302"/>
                    <a:pt x="7879" y="21539"/>
                    <a:pt x="8448" y="21540"/>
                  </a:cubicBezTo>
                  <a:lnTo>
                    <a:pt x="12954" y="21507"/>
                  </a:lnTo>
                  <a:cubicBezTo>
                    <a:pt x="13590" y="21542"/>
                    <a:pt x="14205" y="21268"/>
                    <a:pt x="14603" y="20770"/>
                  </a:cubicBezTo>
                  <a:cubicBezTo>
                    <a:pt x="14800" y="20525"/>
                    <a:pt x="14932" y="20241"/>
                    <a:pt x="15016" y="19947"/>
                  </a:cubicBezTo>
                  <a:cubicBezTo>
                    <a:pt x="15114" y="19602"/>
                    <a:pt x="15149" y="19237"/>
                    <a:pt x="15113" y="18872"/>
                  </a:cubicBezTo>
                  <a:lnTo>
                    <a:pt x="15113" y="15089"/>
                  </a:lnTo>
                  <a:lnTo>
                    <a:pt x="19444" y="15089"/>
                  </a:lnTo>
                  <a:cubicBezTo>
                    <a:pt x="19690" y="15105"/>
                    <a:pt x="19933" y="15081"/>
                    <a:pt x="20166" y="15020"/>
                  </a:cubicBezTo>
                  <a:cubicBezTo>
                    <a:pt x="20493" y="14933"/>
                    <a:pt x="20802" y="14771"/>
                    <a:pt x="21039" y="14518"/>
                  </a:cubicBezTo>
                  <a:cubicBezTo>
                    <a:pt x="21217" y="14328"/>
                    <a:pt x="21342" y="14100"/>
                    <a:pt x="21421" y="13859"/>
                  </a:cubicBezTo>
                  <a:cubicBezTo>
                    <a:pt x="21508" y="13592"/>
                    <a:pt x="21539" y="13307"/>
                    <a:pt x="21509" y="13022"/>
                  </a:cubicBezTo>
                  <a:lnTo>
                    <a:pt x="21509" y="8240"/>
                  </a:lnTo>
                  <a:cubicBezTo>
                    <a:pt x="21562" y="7754"/>
                    <a:pt x="21406" y="7268"/>
                    <a:pt x="21081" y="6904"/>
                  </a:cubicBezTo>
                  <a:cubicBezTo>
                    <a:pt x="20709" y="6487"/>
                    <a:pt x="20159" y="6274"/>
                    <a:pt x="19603" y="6332"/>
                  </a:cubicBezTo>
                  <a:lnTo>
                    <a:pt x="15082" y="6332"/>
                  </a:lnTo>
                  <a:lnTo>
                    <a:pt x="15082" y="1929"/>
                  </a:lnTo>
                  <a:cubicBezTo>
                    <a:pt x="15064" y="1482"/>
                    <a:pt x="14896" y="1054"/>
                    <a:pt x="14606" y="714"/>
                  </a:cubicBezTo>
                  <a:cubicBezTo>
                    <a:pt x="14171" y="205"/>
                    <a:pt x="13514" y="-58"/>
                    <a:pt x="12848" y="11"/>
                  </a:cubicBezTo>
                  <a:close/>
                </a:path>
              </a:pathLst>
            </a:custGeom>
            <a:ln w="38100">
              <a:solidFill>
                <a:srgbClr val="C9C9C9"/>
              </a:solidFill>
              <a:custDash>
                <a:ds d="200000" sp="200000"/>
              </a:custDash>
              <a:miter lim="400000"/>
            </a:ln>
          </p:spPr>
          <p:txBody>
            <a:bodyPr lIns="71437" tIns="71437" rIns="71437" bIns="71437" anchor="ctr"/>
            <a:lstStyle/>
            <a:p>
              <a:pPr marL="0" marR="0" lvl="0" indent="0" algn="ctr" defTabSz="821531" eaLnBrk="1" fontAlgn="auto" latinLnBrk="0" hangingPunct="0">
                <a:lnSpc>
                  <a:spcPct val="100000"/>
                </a:lnSpc>
                <a:spcBef>
                  <a:spcPts val="0"/>
                </a:spcBef>
                <a:spcAft>
                  <a:spcPts val="0"/>
                </a:spcAft>
                <a:buClrTx/>
                <a:buSzTx/>
                <a:buFontTx/>
                <a:buNone/>
                <a:tabLst/>
                <a:defRPr sz="3200">
                  <a:solidFill>
                    <a:srgbClr val="000000"/>
                  </a:solidFill>
                  <a:latin typeface="Helvetica Light"/>
                  <a:ea typeface="Helvetica Light"/>
                  <a:cs typeface="Helvetica Light"/>
                  <a:sym typeface="Helvetica Light"/>
                </a:defRPr>
              </a:pPr>
              <a:endParaRPr kumimoji="0" sz="3200" b="0" i="0" u="none" strike="noStrike" kern="0" cap="none" spc="0" normalizeH="0" baseline="0" noProof="0">
                <a:ln>
                  <a:noFill/>
                </a:ln>
                <a:solidFill>
                  <a:srgbClr val="000000"/>
                </a:solidFill>
                <a:effectLst/>
                <a:uLnTx/>
                <a:uFillTx/>
                <a:latin typeface="Helvetica Light"/>
                <a:ea typeface="Helvetica Light"/>
                <a:cs typeface="Helvetica Light"/>
                <a:sym typeface="Helvetica Light"/>
              </a:endParaRPr>
            </a:p>
          </p:txBody>
        </p:sp>
        <p:grpSp>
          <p:nvGrpSpPr>
            <p:cNvPr id="45" name="Group 1369">
              <a:extLst>
                <a:ext uri="{FF2B5EF4-FFF2-40B4-BE49-F238E27FC236}">
                  <a16:creationId xmlns="" xmlns:a16="http://schemas.microsoft.com/office/drawing/2014/main" id="{F804CA8A-5673-F86A-A23C-A736265070A8}"/>
                </a:ext>
              </a:extLst>
            </p:cNvPr>
            <p:cNvGrpSpPr/>
            <p:nvPr/>
          </p:nvGrpSpPr>
          <p:grpSpPr>
            <a:xfrm>
              <a:off x="4607960" y="6809097"/>
              <a:ext cx="2534339" cy="3831347"/>
              <a:chOff x="0" y="-648193"/>
              <a:chExt cx="2534338" cy="3831345"/>
            </a:xfrm>
          </p:grpSpPr>
          <p:sp>
            <p:nvSpPr>
              <p:cNvPr id="46" name="Shape 1366">
                <a:extLst>
                  <a:ext uri="{FF2B5EF4-FFF2-40B4-BE49-F238E27FC236}">
                    <a16:creationId xmlns="" xmlns:a16="http://schemas.microsoft.com/office/drawing/2014/main" id="{B8FD28E4-0FE8-EC2B-8298-6EC5B5B00330}"/>
                  </a:ext>
                </a:extLst>
              </p:cNvPr>
              <p:cNvSpPr/>
              <p:nvPr/>
            </p:nvSpPr>
            <p:spPr>
              <a:xfrm>
                <a:off x="0" y="-648193"/>
                <a:ext cx="2534338" cy="2534792"/>
              </a:xfrm>
              <a:custGeom>
                <a:avLst/>
                <a:gdLst/>
                <a:ahLst/>
                <a:cxnLst>
                  <a:cxn ang="0">
                    <a:pos x="wd2" y="hd2"/>
                  </a:cxn>
                  <a:cxn ang="5400000">
                    <a:pos x="wd2" y="hd2"/>
                  </a:cxn>
                  <a:cxn ang="10800000">
                    <a:pos x="wd2" y="hd2"/>
                  </a:cxn>
                  <a:cxn ang="16200000">
                    <a:pos x="wd2" y="hd2"/>
                  </a:cxn>
                </a:cxnLst>
                <a:rect l="0" t="0" r="r" b="b"/>
                <a:pathLst>
                  <a:path w="21521" h="21540" extrusionOk="0">
                    <a:moveTo>
                      <a:pt x="12848" y="11"/>
                    </a:moveTo>
                    <a:lnTo>
                      <a:pt x="8280" y="11"/>
                    </a:lnTo>
                    <a:cubicBezTo>
                      <a:pt x="7766" y="-29"/>
                      <a:pt x="7258" y="147"/>
                      <a:pt x="6881" y="499"/>
                    </a:cubicBezTo>
                    <a:cubicBezTo>
                      <a:pt x="6468" y="883"/>
                      <a:pt x="6252" y="1434"/>
                      <a:pt x="6296" y="1997"/>
                    </a:cubicBezTo>
                    <a:lnTo>
                      <a:pt x="6296" y="6454"/>
                    </a:lnTo>
                    <a:lnTo>
                      <a:pt x="1962" y="6454"/>
                    </a:lnTo>
                    <a:cubicBezTo>
                      <a:pt x="1511" y="6419"/>
                      <a:pt x="1063" y="6555"/>
                      <a:pt x="706" y="6834"/>
                    </a:cubicBezTo>
                    <a:cubicBezTo>
                      <a:pt x="225" y="7212"/>
                      <a:pt x="-38" y="7803"/>
                      <a:pt x="4" y="8413"/>
                    </a:cubicBezTo>
                    <a:lnTo>
                      <a:pt x="4" y="13133"/>
                    </a:lnTo>
                    <a:cubicBezTo>
                      <a:pt x="-1" y="13741"/>
                      <a:pt x="269" y="14320"/>
                      <a:pt x="738" y="14707"/>
                    </a:cubicBezTo>
                    <a:cubicBezTo>
                      <a:pt x="1102" y="15007"/>
                      <a:pt x="1561" y="15168"/>
                      <a:pt x="2032" y="15162"/>
                    </a:cubicBezTo>
                    <a:lnTo>
                      <a:pt x="6394" y="15162"/>
                    </a:lnTo>
                    <a:lnTo>
                      <a:pt x="6394" y="19485"/>
                    </a:lnTo>
                    <a:cubicBezTo>
                      <a:pt x="6394" y="20006"/>
                      <a:pt x="6592" y="20506"/>
                      <a:pt x="6948" y="20886"/>
                    </a:cubicBezTo>
                    <a:cubicBezTo>
                      <a:pt x="7336" y="21302"/>
                      <a:pt x="7879" y="21539"/>
                      <a:pt x="8448" y="21540"/>
                    </a:cubicBezTo>
                    <a:lnTo>
                      <a:pt x="12954" y="21507"/>
                    </a:lnTo>
                    <a:cubicBezTo>
                      <a:pt x="13590" y="21542"/>
                      <a:pt x="14205" y="21268"/>
                      <a:pt x="14603" y="20770"/>
                    </a:cubicBezTo>
                    <a:cubicBezTo>
                      <a:pt x="14800" y="20525"/>
                      <a:pt x="14932" y="20241"/>
                      <a:pt x="15016" y="19947"/>
                    </a:cubicBezTo>
                    <a:cubicBezTo>
                      <a:pt x="15114" y="19602"/>
                      <a:pt x="15149" y="19237"/>
                      <a:pt x="15113" y="18872"/>
                    </a:cubicBezTo>
                    <a:lnTo>
                      <a:pt x="15113" y="15089"/>
                    </a:lnTo>
                    <a:lnTo>
                      <a:pt x="19444" y="15089"/>
                    </a:lnTo>
                    <a:cubicBezTo>
                      <a:pt x="19690" y="15105"/>
                      <a:pt x="19933" y="15081"/>
                      <a:pt x="20166" y="15020"/>
                    </a:cubicBezTo>
                    <a:cubicBezTo>
                      <a:pt x="20493" y="14933"/>
                      <a:pt x="20802" y="14771"/>
                      <a:pt x="21039" y="14518"/>
                    </a:cubicBezTo>
                    <a:cubicBezTo>
                      <a:pt x="21217" y="14328"/>
                      <a:pt x="21342" y="14100"/>
                      <a:pt x="21421" y="13859"/>
                    </a:cubicBezTo>
                    <a:cubicBezTo>
                      <a:pt x="21508" y="13592"/>
                      <a:pt x="21539" y="13307"/>
                      <a:pt x="21509" y="13022"/>
                    </a:cubicBezTo>
                    <a:lnTo>
                      <a:pt x="21509" y="8240"/>
                    </a:lnTo>
                    <a:cubicBezTo>
                      <a:pt x="21562" y="7754"/>
                      <a:pt x="21406" y="7268"/>
                      <a:pt x="21081" y="6904"/>
                    </a:cubicBezTo>
                    <a:cubicBezTo>
                      <a:pt x="20709" y="6487"/>
                      <a:pt x="20159" y="6274"/>
                      <a:pt x="19603" y="6332"/>
                    </a:cubicBezTo>
                    <a:lnTo>
                      <a:pt x="15082" y="6332"/>
                    </a:lnTo>
                    <a:lnTo>
                      <a:pt x="15082" y="1929"/>
                    </a:lnTo>
                    <a:cubicBezTo>
                      <a:pt x="15064" y="1482"/>
                      <a:pt x="14896" y="1054"/>
                      <a:pt x="14606" y="714"/>
                    </a:cubicBezTo>
                    <a:cubicBezTo>
                      <a:pt x="14171" y="205"/>
                      <a:pt x="13514" y="-58"/>
                      <a:pt x="12848" y="11"/>
                    </a:cubicBezTo>
                    <a:close/>
                  </a:path>
                </a:pathLst>
              </a:custGeom>
              <a:solidFill>
                <a:srgbClr val="2A9D8F"/>
              </a:solidFill>
              <a:ln w="12700" cap="flat">
                <a:noFill/>
                <a:miter lim="400000"/>
              </a:ln>
              <a:effectLst>
                <a:outerShdw blurRad="114300" dist="12700" dir="5400000" rotWithShape="0">
                  <a:srgbClr val="000000">
                    <a:alpha val="46000"/>
                  </a:srgbClr>
                </a:outerShdw>
              </a:effectLst>
            </p:spPr>
            <p:txBody>
              <a:bodyPr wrap="square" lIns="71437" tIns="71437" rIns="71437" bIns="71437" numCol="1" anchor="ctr">
                <a:noAutofit/>
              </a:bodyPr>
              <a:lstStyle/>
              <a:p>
                <a:pPr marL="0" marR="0" lvl="0" indent="0" algn="ctr" defTabSz="821531" eaLnBrk="1" fontAlgn="auto" latinLnBrk="0" hangingPunct="0">
                  <a:lnSpc>
                    <a:spcPct val="100000"/>
                  </a:lnSpc>
                  <a:spcBef>
                    <a:spcPts val="0"/>
                  </a:spcBef>
                  <a:spcAft>
                    <a:spcPts val="0"/>
                  </a:spcAft>
                  <a:buClrTx/>
                  <a:buSzTx/>
                  <a:buFontTx/>
                  <a:buNone/>
                  <a:tabLst/>
                  <a:defRPr sz="3200">
                    <a:solidFill>
                      <a:srgbClr val="000000"/>
                    </a:solidFill>
                    <a:latin typeface="Helvetica Light"/>
                    <a:ea typeface="Helvetica Light"/>
                    <a:cs typeface="Helvetica Light"/>
                    <a:sym typeface="Helvetica Light"/>
                  </a:defRPr>
                </a:pPr>
                <a:endParaRPr kumimoji="0" sz="3200" b="0" i="0" u="none" strike="noStrike" kern="0" cap="none" spc="0" normalizeH="0" baseline="0" noProof="0">
                  <a:ln>
                    <a:noFill/>
                  </a:ln>
                  <a:solidFill>
                    <a:srgbClr val="000000"/>
                  </a:solidFill>
                  <a:effectLst/>
                  <a:uLnTx/>
                  <a:uFillTx/>
                  <a:latin typeface="Helvetica Light"/>
                  <a:ea typeface="Helvetica Light"/>
                  <a:cs typeface="Helvetica Light"/>
                  <a:sym typeface="Helvetica Light"/>
                </a:endParaRPr>
              </a:p>
            </p:txBody>
          </p:sp>
          <p:pic>
            <p:nvPicPr>
              <p:cNvPr id="47" name="pasted-image.pdf">
                <a:extLst>
                  <a:ext uri="{FF2B5EF4-FFF2-40B4-BE49-F238E27FC236}">
                    <a16:creationId xmlns="" xmlns:a16="http://schemas.microsoft.com/office/drawing/2014/main" id="{5C495AB4-B212-2B1B-C0A2-A05A787CD697}"/>
                  </a:ext>
                </a:extLst>
              </p:cNvPr>
              <p:cNvPicPr>
                <a:picLocks noChangeAspect="1"/>
              </p:cNvPicPr>
              <p:nvPr/>
            </p:nvPicPr>
            <p:blipFill>
              <a:blip r:embed="rId5" cstate="print"/>
              <a:stretch>
                <a:fillRect/>
              </a:stretch>
            </p:blipFill>
            <p:spPr>
              <a:xfrm>
                <a:off x="962615" y="2365446"/>
                <a:ext cx="659904" cy="817706"/>
              </a:xfrm>
              <a:prstGeom prst="rect">
                <a:avLst/>
              </a:prstGeom>
              <a:ln w="3175" cap="flat">
                <a:noFill/>
                <a:miter lim="400000"/>
              </a:ln>
              <a:effectLst/>
            </p:spPr>
          </p:pic>
        </p:grpSp>
      </p:grpSp>
      <p:sp>
        <p:nvSpPr>
          <p:cNvPr id="48" name="Slide Number Placeholder 47">
            <a:extLst>
              <a:ext uri="{FF2B5EF4-FFF2-40B4-BE49-F238E27FC236}">
                <a16:creationId xmlns="" xmlns:a16="http://schemas.microsoft.com/office/drawing/2014/main" id="{C0EE98BD-2A61-A64F-6D2A-0259012800DC}"/>
              </a:ext>
            </a:extLst>
          </p:cNvPr>
          <p:cNvSpPr>
            <a:spLocks noGrp="1"/>
          </p:cNvSpPr>
          <p:nvPr>
            <p:ph type="sldNum" idx="12"/>
          </p:nvPr>
        </p:nvSpPr>
        <p:spPr/>
        <p:txBody>
          <a:bodyPr/>
          <a:lstStyle/>
          <a:p>
            <a:fld id="{00000000-1234-1234-1234-123412341234}" type="slidenum">
              <a:rPr lang="en-US" smtClean="0"/>
              <a:pPr/>
              <a:t>1</a:t>
            </a:fld>
            <a:endParaRPr lang="en-US"/>
          </a:p>
        </p:txBody>
      </p:sp>
    </p:spTree>
    <p:extLst>
      <p:ext uri="{BB962C8B-B14F-4D97-AF65-F5344CB8AC3E}">
        <p14:creationId xmlns="" xmlns:p14="http://schemas.microsoft.com/office/powerpoint/2010/main" val="36135015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2A5B586-5B5D-454F-1217-25DEA4F5AE17}"/>
              </a:ext>
            </a:extLst>
          </p:cNvPr>
          <p:cNvSpPr>
            <a:spLocks noGrp="1"/>
          </p:cNvSpPr>
          <p:nvPr>
            <p:ph type="title"/>
          </p:nvPr>
        </p:nvSpPr>
        <p:spPr>
          <a:xfrm>
            <a:off x="209812" y="-2015"/>
            <a:ext cx="11770659" cy="799787"/>
          </a:xfrm>
        </p:spPr>
        <p:txBody>
          <a:bodyPr>
            <a:normAutofit fontScale="90000"/>
          </a:bodyPr>
          <a:lstStyle/>
          <a:p>
            <a:r>
              <a:rPr lang="en-IN" sz="2800" b="1" dirty="0"/>
              <a:t>By addressing challenges of less than 2% of diabetes patients in India, we can be profitable by year 2024-25 </a:t>
            </a:r>
          </a:p>
        </p:txBody>
      </p:sp>
      <p:graphicFrame>
        <p:nvGraphicFramePr>
          <p:cNvPr id="7" name="Chart 6">
            <a:extLst>
              <a:ext uri="{FF2B5EF4-FFF2-40B4-BE49-F238E27FC236}">
                <a16:creationId xmlns="" xmlns:a16="http://schemas.microsoft.com/office/drawing/2014/main" id="{F6D57632-B40E-CBD6-E9C8-E4282150AEC0}"/>
              </a:ext>
            </a:extLst>
          </p:cNvPr>
          <p:cNvGraphicFramePr>
            <a:graphicFrameLocks/>
          </p:cNvGraphicFramePr>
          <p:nvPr/>
        </p:nvGraphicFramePr>
        <p:xfrm>
          <a:off x="8235203" y="4581525"/>
          <a:ext cx="3956797" cy="2276475"/>
        </p:xfrm>
        <a:graphic>
          <a:graphicData uri="http://schemas.openxmlformats.org/drawingml/2006/chart">
            <c:chart xmlns:c="http://schemas.openxmlformats.org/drawingml/2006/chart" xmlns:r="http://schemas.openxmlformats.org/officeDocument/2006/relationships" r:id="rId2"/>
          </a:graphicData>
        </a:graphic>
      </p:graphicFrame>
      <p:pic>
        <p:nvPicPr>
          <p:cNvPr id="8" name="Picture 7">
            <a:extLst>
              <a:ext uri="{FF2B5EF4-FFF2-40B4-BE49-F238E27FC236}">
                <a16:creationId xmlns="" xmlns:a16="http://schemas.microsoft.com/office/drawing/2014/main" id="{0A4C6E61-51D1-61DF-A430-7C2DFC6B7AD7}"/>
              </a:ext>
            </a:extLst>
          </p:cNvPr>
          <p:cNvPicPr>
            <a:picLocks noChangeAspect="1"/>
          </p:cNvPicPr>
          <p:nvPr/>
        </p:nvPicPr>
        <p:blipFill>
          <a:blip r:embed="rId3"/>
          <a:stretch>
            <a:fillRect/>
          </a:stretch>
        </p:blipFill>
        <p:spPr>
          <a:xfrm>
            <a:off x="1659607" y="4831409"/>
            <a:ext cx="2464158" cy="1796010"/>
          </a:xfrm>
          <a:prstGeom prst="rect">
            <a:avLst/>
          </a:prstGeom>
        </p:spPr>
      </p:pic>
      <p:pic>
        <p:nvPicPr>
          <p:cNvPr id="6" name="Picture 5">
            <a:extLst>
              <a:ext uri="{FF2B5EF4-FFF2-40B4-BE49-F238E27FC236}">
                <a16:creationId xmlns="" xmlns:a16="http://schemas.microsoft.com/office/drawing/2014/main" id="{77E805E9-3AD6-BA08-156D-58B77E184275}"/>
              </a:ext>
            </a:extLst>
          </p:cNvPr>
          <p:cNvPicPr>
            <a:picLocks noChangeAspect="1"/>
          </p:cNvPicPr>
          <p:nvPr/>
        </p:nvPicPr>
        <p:blipFill>
          <a:blip r:embed="rId4"/>
          <a:stretch>
            <a:fillRect/>
          </a:stretch>
        </p:blipFill>
        <p:spPr>
          <a:xfrm>
            <a:off x="5585013" y="4061012"/>
            <a:ext cx="6395458" cy="2456592"/>
          </a:xfrm>
          <a:prstGeom prst="rect">
            <a:avLst/>
          </a:prstGeom>
        </p:spPr>
      </p:pic>
      <p:pic>
        <p:nvPicPr>
          <p:cNvPr id="4" name="Picture 3">
            <a:extLst>
              <a:ext uri="{FF2B5EF4-FFF2-40B4-BE49-F238E27FC236}">
                <a16:creationId xmlns="" xmlns:a16="http://schemas.microsoft.com/office/drawing/2014/main" id="{CA431C23-466A-0E7A-FB61-E418079BB2A0}"/>
              </a:ext>
            </a:extLst>
          </p:cNvPr>
          <p:cNvPicPr>
            <a:picLocks noChangeAspect="1"/>
          </p:cNvPicPr>
          <p:nvPr/>
        </p:nvPicPr>
        <p:blipFill>
          <a:blip r:embed="rId5"/>
          <a:stretch>
            <a:fillRect/>
          </a:stretch>
        </p:blipFill>
        <p:spPr>
          <a:xfrm>
            <a:off x="5585012" y="925486"/>
            <a:ext cx="6292684" cy="2627604"/>
          </a:xfrm>
          <a:prstGeom prst="rect">
            <a:avLst/>
          </a:prstGeom>
        </p:spPr>
      </p:pic>
      <p:pic>
        <p:nvPicPr>
          <p:cNvPr id="10" name="Picture 9">
            <a:extLst>
              <a:ext uri="{FF2B5EF4-FFF2-40B4-BE49-F238E27FC236}">
                <a16:creationId xmlns="" xmlns:a16="http://schemas.microsoft.com/office/drawing/2014/main" id="{2DE7EE3A-8516-1097-D76D-67CEA28739E3}"/>
              </a:ext>
            </a:extLst>
          </p:cNvPr>
          <p:cNvPicPr>
            <a:picLocks noChangeAspect="1"/>
          </p:cNvPicPr>
          <p:nvPr/>
        </p:nvPicPr>
        <p:blipFill>
          <a:blip r:embed="rId6"/>
          <a:stretch>
            <a:fillRect/>
          </a:stretch>
        </p:blipFill>
        <p:spPr>
          <a:xfrm>
            <a:off x="209811" y="913605"/>
            <a:ext cx="5375201" cy="3801971"/>
          </a:xfrm>
          <a:prstGeom prst="rect">
            <a:avLst/>
          </a:prstGeom>
        </p:spPr>
      </p:pic>
      <p:sp>
        <p:nvSpPr>
          <p:cNvPr id="3" name="Slide Number Placeholder 2">
            <a:extLst>
              <a:ext uri="{FF2B5EF4-FFF2-40B4-BE49-F238E27FC236}">
                <a16:creationId xmlns="" xmlns:a16="http://schemas.microsoft.com/office/drawing/2014/main" id="{9510A566-4071-FE5E-EE77-773F04862037}"/>
              </a:ext>
            </a:extLst>
          </p:cNvPr>
          <p:cNvSpPr>
            <a:spLocks noGrp="1"/>
          </p:cNvSpPr>
          <p:nvPr>
            <p:ph type="sldNum" idx="12"/>
          </p:nvPr>
        </p:nvSpPr>
        <p:spPr/>
        <p:txBody>
          <a:bodyPr/>
          <a:lstStyle/>
          <a:p>
            <a:fld id="{00000000-1234-1234-1234-123412341234}" type="slidenum">
              <a:rPr lang="en-US" smtClean="0"/>
              <a:pPr/>
              <a:t>10</a:t>
            </a:fld>
            <a:endParaRPr lang="en-US"/>
          </a:p>
        </p:txBody>
      </p:sp>
    </p:spTree>
    <p:extLst>
      <p:ext uri="{BB962C8B-B14F-4D97-AF65-F5344CB8AC3E}">
        <p14:creationId xmlns="" xmlns:p14="http://schemas.microsoft.com/office/powerpoint/2010/main" val="7582949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lt1"/>
            </a:gs>
            <a:gs pos="81000">
              <a:srgbClr val="EEEEEE"/>
            </a:gs>
            <a:gs pos="100000">
              <a:srgbClr val="D8D8D8"/>
            </a:gs>
          </a:gsLst>
          <a:path path="circle">
            <a:fillToRect l="50000" t="50000" r="50000" b="50000"/>
          </a:path>
          <a:tileRect/>
        </a:gradFill>
        <a:effectLst/>
      </p:bgPr>
    </p:bg>
    <p:spTree>
      <p:nvGrpSpPr>
        <p:cNvPr id="1" name="Shape 13207"/>
        <p:cNvGrpSpPr/>
        <p:nvPr/>
      </p:nvGrpSpPr>
      <p:grpSpPr>
        <a:xfrm>
          <a:off x="0" y="0"/>
          <a:ext cx="0" cy="0"/>
          <a:chOff x="0" y="0"/>
          <a:chExt cx="0" cy="0"/>
        </a:xfrm>
      </p:grpSpPr>
      <p:sp>
        <p:nvSpPr>
          <p:cNvPr id="13236" name="Google Shape;13236;p193"/>
          <p:cNvSpPr/>
          <p:nvPr/>
        </p:nvSpPr>
        <p:spPr>
          <a:xfrm rot="10800000">
            <a:off x="4403326" y="1756477"/>
            <a:ext cx="991518" cy="991518"/>
          </a:xfrm>
          <a:prstGeom prst="ellipse">
            <a:avLst/>
          </a:prstGeom>
          <a:solidFill>
            <a:schemeClr val="accent2"/>
          </a:solidFill>
          <a:ln>
            <a:noFill/>
          </a:ln>
        </p:spPr>
        <p:txBody>
          <a:bodyPr spcFirstLastPara="1" wrap="square" lIns="91425" tIns="45700" rIns="91425" bIns="45700" anchor="ctr" anchorCtr="0">
            <a:noAutofit/>
          </a:bodyPr>
          <a:lstStyle/>
          <a:p>
            <a:pPr algn="ctr">
              <a:buClr>
                <a:srgbClr val="000000"/>
              </a:buClr>
            </a:pPr>
            <a:endParaRPr sz="2400" kern="0" dirty="0">
              <a:solidFill>
                <a:srgbClr val="FFFFFF"/>
              </a:solidFill>
              <a:latin typeface="Calibri"/>
              <a:ea typeface="Calibri"/>
              <a:cs typeface="Calibri"/>
              <a:sym typeface="Calibri"/>
            </a:endParaRPr>
          </a:p>
        </p:txBody>
      </p:sp>
      <p:sp>
        <p:nvSpPr>
          <p:cNvPr id="13209" name="Google Shape;13209;p193"/>
          <p:cNvSpPr/>
          <p:nvPr/>
        </p:nvSpPr>
        <p:spPr>
          <a:xfrm>
            <a:off x="3654366" y="3602720"/>
            <a:ext cx="2520000" cy="302046"/>
          </a:xfrm>
          <a:prstGeom prst="chevron">
            <a:avLst>
              <a:gd name="adj" fmla="val 50000"/>
            </a:avLst>
          </a:prstGeom>
          <a:solidFill>
            <a:schemeClr val="accent2"/>
          </a:solidFill>
          <a:ln>
            <a:noFill/>
          </a:ln>
        </p:spPr>
        <p:txBody>
          <a:bodyPr spcFirstLastPara="1" wrap="square" lIns="91425" tIns="45700" rIns="91425" bIns="45700" anchor="ctr" anchorCtr="0">
            <a:noAutofit/>
          </a:bodyPr>
          <a:lstStyle/>
          <a:p>
            <a:pPr algn="ctr">
              <a:buClr>
                <a:srgbClr val="000000"/>
              </a:buClr>
            </a:pPr>
            <a:endParaRPr sz="2400" kern="0">
              <a:solidFill>
                <a:srgbClr val="000000"/>
              </a:solidFill>
              <a:latin typeface="Calibri"/>
              <a:ea typeface="Calibri"/>
              <a:cs typeface="Calibri"/>
              <a:sym typeface="Calibri"/>
            </a:endParaRPr>
          </a:p>
        </p:txBody>
      </p:sp>
      <p:grpSp>
        <p:nvGrpSpPr>
          <p:cNvPr id="13210" name="Google Shape;13210;p193"/>
          <p:cNvGrpSpPr/>
          <p:nvPr/>
        </p:nvGrpSpPr>
        <p:grpSpPr>
          <a:xfrm>
            <a:off x="3691486" y="3996605"/>
            <a:ext cx="2312287" cy="1371918"/>
            <a:chOff x="3221338" y="4063165"/>
            <a:chExt cx="1461282" cy="1371918"/>
          </a:xfrm>
        </p:grpSpPr>
        <p:sp>
          <p:nvSpPr>
            <p:cNvPr id="13211" name="Google Shape;13211;p193"/>
            <p:cNvSpPr txBox="1"/>
            <p:nvPr/>
          </p:nvSpPr>
          <p:spPr>
            <a:xfrm>
              <a:off x="3231269" y="4063165"/>
              <a:ext cx="1441421" cy="584735"/>
            </a:xfrm>
            <a:prstGeom prst="rect">
              <a:avLst/>
            </a:prstGeom>
            <a:noFill/>
            <a:ln>
              <a:noFill/>
            </a:ln>
          </p:spPr>
          <p:txBody>
            <a:bodyPr spcFirstLastPara="1" wrap="square" lIns="91425" tIns="45700" rIns="91425" bIns="45700" anchor="t" anchorCtr="0">
              <a:spAutoFit/>
            </a:bodyPr>
            <a:lstStyle/>
            <a:p>
              <a:pPr algn="ctr">
                <a:buClr>
                  <a:srgbClr val="000000"/>
                </a:buClr>
              </a:pPr>
              <a:r>
                <a:rPr lang="en-US" sz="3200" b="1" kern="0" dirty="0">
                  <a:solidFill>
                    <a:srgbClr val="F27078"/>
                  </a:solidFill>
                  <a:latin typeface="Arial"/>
                  <a:ea typeface="Arial"/>
                  <a:cs typeface="Arial"/>
                  <a:sym typeface="Arial"/>
                </a:rPr>
                <a:t>Q3’23-24</a:t>
              </a:r>
              <a:endParaRPr sz="3200" b="1" kern="0" dirty="0">
                <a:solidFill>
                  <a:srgbClr val="F27078"/>
                </a:solidFill>
                <a:latin typeface="Arial"/>
                <a:ea typeface="Arial"/>
                <a:cs typeface="Arial"/>
                <a:sym typeface="Arial"/>
              </a:endParaRPr>
            </a:p>
          </p:txBody>
        </p:sp>
        <p:sp>
          <p:nvSpPr>
            <p:cNvPr id="13212" name="Google Shape;13212;p193"/>
            <p:cNvSpPr txBox="1"/>
            <p:nvPr/>
          </p:nvSpPr>
          <p:spPr>
            <a:xfrm>
              <a:off x="3221338" y="4844192"/>
              <a:ext cx="1461282" cy="590891"/>
            </a:xfrm>
            <a:prstGeom prst="rect">
              <a:avLst/>
            </a:prstGeom>
            <a:noFill/>
            <a:ln>
              <a:noFill/>
            </a:ln>
          </p:spPr>
          <p:txBody>
            <a:bodyPr spcFirstLastPara="1" wrap="square" lIns="91425" tIns="45700" rIns="91425" bIns="45700" anchor="ctr" anchorCtr="0">
              <a:spAutoFit/>
            </a:bodyPr>
            <a:lstStyle/>
            <a:p>
              <a:pPr algn="ctr">
                <a:lnSpc>
                  <a:spcPct val="90000"/>
                </a:lnSpc>
                <a:buClr>
                  <a:srgbClr val="000000"/>
                </a:buClr>
              </a:pPr>
              <a:r>
                <a:rPr lang="en-US" sz="1200" kern="0" dirty="0">
                  <a:solidFill>
                    <a:srgbClr val="3F3F3F"/>
                  </a:solidFill>
                  <a:latin typeface="Arial"/>
                  <a:ea typeface="Arial"/>
                  <a:cs typeface="Arial"/>
                  <a:sym typeface="Arial"/>
                </a:rPr>
                <a:t>Assembly of first 100 units for market</a:t>
              </a:r>
              <a:endParaRPr sz="1200" kern="0" dirty="0">
                <a:solidFill>
                  <a:srgbClr val="3F3F3F"/>
                </a:solidFill>
                <a:latin typeface="Arial"/>
                <a:ea typeface="Arial"/>
                <a:cs typeface="Arial"/>
                <a:sym typeface="Arial"/>
              </a:endParaRPr>
            </a:p>
          </p:txBody>
        </p:sp>
      </p:grpSp>
      <p:sp>
        <p:nvSpPr>
          <p:cNvPr id="13213" name="Google Shape;13213;p193"/>
          <p:cNvSpPr txBox="1">
            <a:spLocks noGrp="1"/>
          </p:cNvSpPr>
          <p:nvPr>
            <p:ph type="title"/>
          </p:nvPr>
        </p:nvSpPr>
        <p:spPr>
          <a:xfrm>
            <a:off x="19385" y="-7261"/>
            <a:ext cx="10969943" cy="711081"/>
          </a:xfrm>
          <a:prstGeom prst="rect">
            <a:avLst/>
          </a:prstGeom>
          <a:noFill/>
          <a:ln>
            <a:noFill/>
          </a:ln>
        </p:spPr>
        <p:txBody>
          <a:bodyPr spcFirstLastPara="1" wrap="square" lIns="0" tIns="60925" rIns="0" bIns="60925" anchor="ctr" anchorCtr="0">
            <a:noAutofit/>
          </a:bodyPr>
          <a:lstStyle/>
          <a:p>
            <a:r>
              <a:rPr lang="en-US" b="1" dirty="0"/>
              <a:t>Funding needs</a:t>
            </a:r>
            <a:endParaRPr b="1" dirty="0"/>
          </a:p>
        </p:txBody>
      </p:sp>
      <p:grpSp>
        <p:nvGrpSpPr>
          <p:cNvPr id="13214" name="Google Shape;13214;p193"/>
          <p:cNvGrpSpPr/>
          <p:nvPr/>
        </p:nvGrpSpPr>
        <p:grpSpPr>
          <a:xfrm>
            <a:off x="1397614" y="2144961"/>
            <a:ext cx="1909627" cy="1283528"/>
            <a:chOff x="1081757" y="1806877"/>
            <a:chExt cx="1461282" cy="1283528"/>
          </a:xfrm>
        </p:grpSpPr>
        <p:sp>
          <p:nvSpPr>
            <p:cNvPr id="13215" name="Google Shape;13215;p193"/>
            <p:cNvSpPr txBox="1"/>
            <p:nvPr/>
          </p:nvSpPr>
          <p:spPr>
            <a:xfrm>
              <a:off x="1091688" y="2505670"/>
              <a:ext cx="1441420" cy="584735"/>
            </a:xfrm>
            <a:prstGeom prst="rect">
              <a:avLst/>
            </a:prstGeom>
            <a:noFill/>
            <a:ln>
              <a:noFill/>
            </a:ln>
          </p:spPr>
          <p:txBody>
            <a:bodyPr spcFirstLastPara="1" wrap="square" lIns="91425" tIns="45700" rIns="91425" bIns="45700" anchor="t" anchorCtr="0">
              <a:spAutoFit/>
            </a:bodyPr>
            <a:lstStyle/>
            <a:p>
              <a:pPr algn="ctr">
                <a:buClr>
                  <a:srgbClr val="000000"/>
                </a:buClr>
              </a:pPr>
              <a:r>
                <a:rPr lang="en-US" sz="3200" b="1" kern="0" dirty="0">
                  <a:solidFill>
                    <a:srgbClr val="F5A34D"/>
                  </a:solidFill>
                  <a:latin typeface="Arial"/>
                  <a:ea typeface="Arial"/>
                  <a:cs typeface="Arial"/>
                  <a:sym typeface="Arial"/>
                </a:rPr>
                <a:t>Q1’23-24</a:t>
              </a:r>
              <a:endParaRPr sz="3200" b="1" kern="0" dirty="0">
                <a:solidFill>
                  <a:srgbClr val="F5A34D"/>
                </a:solidFill>
                <a:latin typeface="Arial"/>
                <a:ea typeface="Arial"/>
                <a:cs typeface="Arial"/>
                <a:sym typeface="Arial"/>
              </a:endParaRPr>
            </a:p>
          </p:txBody>
        </p:sp>
        <p:sp>
          <p:nvSpPr>
            <p:cNvPr id="13216" name="Google Shape;13216;p193"/>
            <p:cNvSpPr txBox="1"/>
            <p:nvPr/>
          </p:nvSpPr>
          <p:spPr>
            <a:xfrm>
              <a:off x="1081757" y="1806877"/>
              <a:ext cx="1461282" cy="757090"/>
            </a:xfrm>
            <a:prstGeom prst="rect">
              <a:avLst/>
            </a:prstGeom>
            <a:noFill/>
            <a:ln>
              <a:noFill/>
            </a:ln>
          </p:spPr>
          <p:txBody>
            <a:bodyPr spcFirstLastPara="1" wrap="square" lIns="91425" tIns="45700" rIns="91425" bIns="45700" anchor="ctr" anchorCtr="0">
              <a:spAutoFit/>
            </a:bodyPr>
            <a:lstStyle/>
            <a:p>
              <a:pPr algn="ctr">
                <a:lnSpc>
                  <a:spcPct val="90000"/>
                </a:lnSpc>
                <a:buClr>
                  <a:srgbClr val="000000"/>
                </a:buClr>
              </a:pPr>
              <a:r>
                <a:rPr lang="en-US" sz="1200" kern="0" dirty="0">
                  <a:solidFill>
                    <a:srgbClr val="3F3F3F"/>
                  </a:solidFill>
                  <a:latin typeface="Arial"/>
                  <a:ea typeface="Arial"/>
                  <a:cs typeface="Arial"/>
                  <a:sym typeface="Arial"/>
                </a:rPr>
                <a:t>Technology, Software,  Certifications and Clinical Trials. </a:t>
              </a:r>
              <a:endParaRPr sz="1200" kern="0" dirty="0">
                <a:solidFill>
                  <a:srgbClr val="3F3F3F"/>
                </a:solidFill>
                <a:latin typeface="Arial"/>
                <a:ea typeface="Arial"/>
                <a:cs typeface="Arial"/>
                <a:sym typeface="Arial"/>
              </a:endParaRPr>
            </a:p>
          </p:txBody>
        </p:sp>
      </p:grpSp>
      <p:grpSp>
        <p:nvGrpSpPr>
          <p:cNvPr id="13217" name="Google Shape;13217;p193"/>
          <p:cNvGrpSpPr/>
          <p:nvPr/>
        </p:nvGrpSpPr>
        <p:grpSpPr>
          <a:xfrm>
            <a:off x="6362550" y="2159306"/>
            <a:ext cx="2071744" cy="1283528"/>
            <a:chOff x="5342374" y="1806877"/>
            <a:chExt cx="1461282" cy="1283528"/>
          </a:xfrm>
        </p:grpSpPr>
        <p:sp>
          <p:nvSpPr>
            <p:cNvPr id="13218" name="Google Shape;13218;p193"/>
            <p:cNvSpPr txBox="1"/>
            <p:nvPr/>
          </p:nvSpPr>
          <p:spPr>
            <a:xfrm>
              <a:off x="5352305" y="2505670"/>
              <a:ext cx="1441421" cy="584735"/>
            </a:xfrm>
            <a:prstGeom prst="rect">
              <a:avLst/>
            </a:prstGeom>
            <a:noFill/>
            <a:ln>
              <a:noFill/>
            </a:ln>
          </p:spPr>
          <p:txBody>
            <a:bodyPr spcFirstLastPara="1" wrap="square" lIns="91425" tIns="45700" rIns="91425" bIns="45700" anchor="t" anchorCtr="0">
              <a:spAutoFit/>
            </a:bodyPr>
            <a:lstStyle/>
            <a:p>
              <a:pPr algn="ctr">
                <a:buClr>
                  <a:srgbClr val="000000"/>
                </a:buClr>
              </a:pPr>
              <a:r>
                <a:rPr lang="en-US" sz="3200" b="1" kern="0" dirty="0">
                  <a:solidFill>
                    <a:srgbClr val="47ADB9"/>
                  </a:solidFill>
                  <a:latin typeface="Arial"/>
                  <a:ea typeface="Arial"/>
                  <a:cs typeface="Arial"/>
                  <a:sym typeface="Arial"/>
                </a:rPr>
                <a:t>Q2’24-25</a:t>
              </a:r>
              <a:endParaRPr sz="3200" b="1" kern="0" dirty="0">
                <a:solidFill>
                  <a:srgbClr val="47ADB9"/>
                </a:solidFill>
                <a:latin typeface="Arial"/>
                <a:ea typeface="Arial"/>
                <a:cs typeface="Arial"/>
                <a:sym typeface="Arial"/>
              </a:endParaRPr>
            </a:p>
          </p:txBody>
        </p:sp>
        <p:sp>
          <p:nvSpPr>
            <p:cNvPr id="13219" name="Google Shape;13219;p193"/>
            <p:cNvSpPr txBox="1"/>
            <p:nvPr/>
          </p:nvSpPr>
          <p:spPr>
            <a:xfrm>
              <a:off x="5342374" y="1806877"/>
              <a:ext cx="1461282" cy="757090"/>
            </a:xfrm>
            <a:prstGeom prst="rect">
              <a:avLst/>
            </a:prstGeom>
            <a:noFill/>
            <a:ln>
              <a:noFill/>
            </a:ln>
          </p:spPr>
          <p:txBody>
            <a:bodyPr spcFirstLastPara="1" wrap="square" lIns="91425" tIns="45700" rIns="91425" bIns="45700" anchor="ctr" anchorCtr="0">
              <a:spAutoFit/>
            </a:bodyPr>
            <a:lstStyle/>
            <a:p>
              <a:pPr algn="ctr">
                <a:lnSpc>
                  <a:spcPct val="90000"/>
                </a:lnSpc>
                <a:buClr>
                  <a:srgbClr val="000000"/>
                </a:buClr>
              </a:pPr>
              <a:r>
                <a:rPr lang="en-US" sz="1200" kern="0" dirty="0">
                  <a:solidFill>
                    <a:srgbClr val="3F3F3F"/>
                  </a:solidFill>
                  <a:latin typeface="Arial"/>
                  <a:ea typeface="Arial"/>
                  <a:cs typeface="Arial"/>
                  <a:sym typeface="Arial"/>
                </a:rPr>
                <a:t>1000 units of Wearables &amp; introduction of  Kiosks </a:t>
              </a:r>
              <a:endParaRPr sz="1200" kern="0" dirty="0">
                <a:solidFill>
                  <a:srgbClr val="3F3F3F"/>
                </a:solidFill>
                <a:latin typeface="Arial"/>
                <a:ea typeface="Arial"/>
                <a:cs typeface="Arial"/>
                <a:sym typeface="Arial"/>
              </a:endParaRPr>
            </a:p>
          </p:txBody>
        </p:sp>
      </p:grpSp>
      <p:grpSp>
        <p:nvGrpSpPr>
          <p:cNvPr id="13220" name="Google Shape;13220;p193"/>
          <p:cNvGrpSpPr/>
          <p:nvPr/>
        </p:nvGrpSpPr>
        <p:grpSpPr>
          <a:xfrm>
            <a:off x="8562696" y="4037470"/>
            <a:ext cx="2452811" cy="1167654"/>
            <a:chOff x="8613702" y="3964263"/>
            <a:chExt cx="1469743" cy="1167654"/>
          </a:xfrm>
        </p:grpSpPr>
        <p:sp>
          <p:nvSpPr>
            <p:cNvPr id="13221" name="Google Shape;13221;p193"/>
            <p:cNvSpPr txBox="1"/>
            <p:nvPr/>
          </p:nvSpPr>
          <p:spPr>
            <a:xfrm>
              <a:off x="8613702" y="3964263"/>
              <a:ext cx="1441421" cy="1077178"/>
            </a:xfrm>
            <a:prstGeom prst="rect">
              <a:avLst/>
            </a:prstGeom>
            <a:noFill/>
            <a:ln>
              <a:noFill/>
            </a:ln>
          </p:spPr>
          <p:txBody>
            <a:bodyPr spcFirstLastPara="1" wrap="square" lIns="91425" tIns="45700" rIns="91425" bIns="45700" anchor="t" anchorCtr="0">
              <a:spAutoFit/>
            </a:bodyPr>
            <a:lstStyle/>
            <a:p>
              <a:pPr algn="ctr">
                <a:buClr>
                  <a:srgbClr val="000000"/>
                </a:buClr>
              </a:pPr>
              <a:r>
                <a:rPr lang="en-US" sz="3200" b="1" kern="0" dirty="0">
                  <a:solidFill>
                    <a:srgbClr val="A2B973"/>
                  </a:solidFill>
                  <a:latin typeface="Arial"/>
                  <a:ea typeface="Arial"/>
                  <a:cs typeface="Arial"/>
                  <a:sym typeface="Arial"/>
                </a:rPr>
                <a:t>Q3’24-25</a:t>
              </a:r>
            </a:p>
            <a:p>
              <a:pPr algn="ctr">
                <a:buClr>
                  <a:srgbClr val="000000"/>
                </a:buClr>
              </a:pPr>
              <a:endParaRPr sz="3200" b="1" kern="0" dirty="0">
                <a:solidFill>
                  <a:srgbClr val="A2B973"/>
                </a:solidFill>
                <a:latin typeface="Arial"/>
                <a:ea typeface="Arial"/>
                <a:cs typeface="Arial"/>
                <a:sym typeface="Arial"/>
              </a:endParaRPr>
            </a:p>
          </p:txBody>
        </p:sp>
        <p:sp>
          <p:nvSpPr>
            <p:cNvPr id="13222" name="Google Shape;13222;p193"/>
            <p:cNvSpPr txBox="1"/>
            <p:nvPr/>
          </p:nvSpPr>
          <p:spPr>
            <a:xfrm>
              <a:off x="8622163" y="4873425"/>
              <a:ext cx="1461282" cy="258492"/>
            </a:xfrm>
            <a:prstGeom prst="rect">
              <a:avLst/>
            </a:prstGeom>
            <a:noFill/>
            <a:ln>
              <a:noFill/>
            </a:ln>
          </p:spPr>
          <p:txBody>
            <a:bodyPr spcFirstLastPara="1" wrap="square" lIns="91425" tIns="45700" rIns="91425" bIns="45700" anchor="ctr" anchorCtr="0">
              <a:spAutoFit/>
            </a:bodyPr>
            <a:lstStyle/>
            <a:p>
              <a:pPr algn="ctr">
                <a:lnSpc>
                  <a:spcPct val="90000"/>
                </a:lnSpc>
                <a:buClr>
                  <a:srgbClr val="000000"/>
                </a:buClr>
              </a:pPr>
              <a:r>
                <a:rPr lang="en-US" sz="1200" kern="0" dirty="0">
                  <a:solidFill>
                    <a:srgbClr val="3F3F3F"/>
                  </a:solidFill>
                  <a:latin typeface="Arial"/>
                  <a:ea typeface="Arial"/>
                  <a:cs typeface="Arial"/>
                  <a:sym typeface="Arial"/>
                </a:rPr>
                <a:t>Positive EBITDA</a:t>
              </a:r>
              <a:endParaRPr sz="1200" kern="0" dirty="0">
                <a:solidFill>
                  <a:srgbClr val="3F3F3F"/>
                </a:solidFill>
                <a:latin typeface="Arial"/>
                <a:ea typeface="Arial"/>
                <a:cs typeface="Arial"/>
                <a:sym typeface="Arial"/>
              </a:endParaRPr>
            </a:p>
          </p:txBody>
        </p:sp>
      </p:grpSp>
      <p:sp>
        <p:nvSpPr>
          <p:cNvPr id="13227" name="Google Shape;13227;p193"/>
          <p:cNvSpPr/>
          <p:nvPr/>
        </p:nvSpPr>
        <p:spPr>
          <a:xfrm>
            <a:off x="1200150" y="3602720"/>
            <a:ext cx="2520000" cy="302046"/>
          </a:xfrm>
          <a:prstGeom prst="chevron">
            <a:avLst>
              <a:gd name="adj" fmla="val 50000"/>
            </a:avLst>
          </a:prstGeom>
          <a:solidFill>
            <a:schemeClr val="accent1"/>
          </a:solidFill>
          <a:ln>
            <a:noFill/>
          </a:ln>
        </p:spPr>
        <p:txBody>
          <a:bodyPr spcFirstLastPara="1" wrap="square" lIns="91425" tIns="45700" rIns="91425" bIns="45700" anchor="ctr" anchorCtr="0">
            <a:noAutofit/>
          </a:bodyPr>
          <a:lstStyle/>
          <a:p>
            <a:pPr algn="ctr">
              <a:buClr>
                <a:srgbClr val="000000"/>
              </a:buClr>
            </a:pPr>
            <a:endParaRPr sz="2400" kern="0">
              <a:solidFill>
                <a:srgbClr val="000000"/>
              </a:solidFill>
              <a:latin typeface="Calibri"/>
              <a:ea typeface="Calibri"/>
              <a:cs typeface="Calibri"/>
              <a:sym typeface="Calibri"/>
            </a:endParaRPr>
          </a:p>
        </p:txBody>
      </p:sp>
      <p:sp>
        <p:nvSpPr>
          <p:cNvPr id="13229" name="Google Shape;13229;p193"/>
          <p:cNvSpPr/>
          <p:nvPr/>
        </p:nvSpPr>
        <p:spPr>
          <a:xfrm>
            <a:off x="1963922" y="4774020"/>
            <a:ext cx="991518" cy="991518"/>
          </a:xfrm>
          <a:prstGeom prst="ellipse">
            <a:avLst/>
          </a:prstGeom>
          <a:solidFill>
            <a:schemeClr val="accent1"/>
          </a:solidFill>
          <a:ln>
            <a:noFill/>
          </a:ln>
        </p:spPr>
        <p:txBody>
          <a:bodyPr spcFirstLastPara="1" wrap="square" lIns="91425" tIns="45700" rIns="91425" bIns="45700" anchor="ctr" anchorCtr="0">
            <a:noAutofit/>
          </a:bodyPr>
          <a:lstStyle/>
          <a:p>
            <a:pPr algn="ctr">
              <a:buClr>
                <a:srgbClr val="000000"/>
              </a:buClr>
            </a:pPr>
            <a:endParaRPr sz="2400" kern="0">
              <a:solidFill>
                <a:srgbClr val="FFFFFF"/>
              </a:solidFill>
              <a:latin typeface="Calibri"/>
              <a:ea typeface="Calibri"/>
              <a:cs typeface="Calibri"/>
              <a:sym typeface="Calibri"/>
            </a:endParaRPr>
          </a:p>
        </p:txBody>
      </p:sp>
      <p:cxnSp>
        <p:nvCxnSpPr>
          <p:cNvPr id="13230" name="Google Shape;13230;p193"/>
          <p:cNvCxnSpPr/>
          <p:nvPr/>
        </p:nvCxnSpPr>
        <p:spPr>
          <a:xfrm>
            <a:off x="2457569" y="3757874"/>
            <a:ext cx="0" cy="1143000"/>
          </a:xfrm>
          <a:prstGeom prst="straightConnector1">
            <a:avLst/>
          </a:prstGeom>
          <a:noFill/>
          <a:ln w="28575" cap="flat" cmpd="sng">
            <a:solidFill>
              <a:schemeClr val="accent1"/>
            </a:solidFill>
            <a:prstDash val="solid"/>
            <a:round/>
            <a:headEnd type="oval" w="med" len="med"/>
            <a:tailEnd type="oval" w="med" len="med"/>
          </a:ln>
        </p:spPr>
      </p:cxnSp>
      <p:sp>
        <p:nvSpPr>
          <p:cNvPr id="13231" name="Google Shape;13231;p193"/>
          <p:cNvSpPr/>
          <p:nvPr/>
        </p:nvSpPr>
        <p:spPr>
          <a:xfrm>
            <a:off x="2399981" y="3696155"/>
            <a:ext cx="115176" cy="115176"/>
          </a:xfrm>
          <a:prstGeom prst="ellipse">
            <a:avLst/>
          </a:prstGeom>
          <a:solidFill>
            <a:schemeClr val="lt1"/>
          </a:solidFill>
          <a:ln>
            <a:noFill/>
          </a:ln>
        </p:spPr>
        <p:txBody>
          <a:bodyPr spcFirstLastPara="1" wrap="square" lIns="91425" tIns="45700" rIns="91425" bIns="45700" anchor="ctr" anchorCtr="0">
            <a:noAutofit/>
          </a:bodyPr>
          <a:lstStyle/>
          <a:p>
            <a:pPr algn="ctr">
              <a:buClr>
                <a:srgbClr val="000000"/>
              </a:buClr>
            </a:pPr>
            <a:endParaRPr sz="2400" kern="0">
              <a:solidFill>
                <a:srgbClr val="FFFFFF"/>
              </a:solidFill>
              <a:latin typeface="Calibri"/>
              <a:ea typeface="Calibri"/>
              <a:cs typeface="Calibri"/>
              <a:sym typeface="Calibri"/>
            </a:endParaRPr>
          </a:p>
        </p:txBody>
      </p:sp>
      <p:sp>
        <p:nvSpPr>
          <p:cNvPr id="13233" name="Google Shape;13233;p193"/>
          <p:cNvSpPr txBox="1"/>
          <p:nvPr/>
        </p:nvSpPr>
        <p:spPr>
          <a:xfrm>
            <a:off x="1587500" y="5858973"/>
            <a:ext cx="1733549" cy="369291"/>
          </a:xfrm>
          <a:prstGeom prst="rect">
            <a:avLst/>
          </a:prstGeom>
          <a:noFill/>
          <a:ln>
            <a:noFill/>
          </a:ln>
        </p:spPr>
        <p:txBody>
          <a:bodyPr spcFirstLastPara="1" wrap="square" lIns="91425" tIns="45700" rIns="91425" bIns="45700" anchor="t" anchorCtr="0">
            <a:spAutoFit/>
          </a:bodyPr>
          <a:lstStyle/>
          <a:p>
            <a:pPr algn="ctr">
              <a:buClr>
                <a:srgbClr val="000000"/>
              </a:buClr>
            </a:pPr>
            <a:r>
              <a:rPr lang="en-US" b="1" kern="0" dirty="0">
                <a:solidFill>
                  <a:srgbClr val="F5A34D"/>
                </a:solidFill>
                <a:latin typeface="Arial"/>
                <a:ea typeface="Arial"/>
                <a:cs typeface="Arial"/>
                <a:sym typeface="Arial"/>
              </a:rPr>
              <a:t>Clinical Trials</a:t>
            </a:r>
            <a:endParaRPr b="1" kern="0" dirty="0">
              <a:solidFill>
                <a:srgbClr val="F5A34D"/>
              </a:solidFill>
              <a:latin typeface="Arial"/>
              <a:ea typeface="Arial"/>
              <a:cs typeface="Arial"/>
              <a:sym typeface="Arial"/>
            </a:endParaRPr>
          </a:p>
        </p:txBody>
      </p:sp>
      <p:cxnSp>
        <p:nvCxnSpPr>
          <p:cNvPr id="13237" name="Google Shape;13237;p193"/>
          <p:cNvCxnSpPr/>
          <p:nvPr/>
        </p:nvCxnSpPr>
        <p:spPr>
          <a:xfrm rot="10800000">
            <a:off x="4899085" y="2606612"/>
            <a:ext cx="0" cy="1143000"/>
          </a:xfrm>
          <a:prstGeom prst="straightConnector1">
            <a:avLst/>
          </a:prstGeom>
          <a:noFill/>
          <a:ln w="28575" cap="flat" cmpd="sng">
            <a:solidFill>
              <a:schemeClr val="accent2"/>
            </a:solidFill>
            <a:prstDash val="solid"/>
            <a:round/>
            <a:headEnd type="oval" w="med" len="med"/>
            <a:tailEnd type="oval" w="med" len="med"/>
          </a:ln>
        </p:spPr>
      </p:cxnSp>
      <p:sp>
        <p:nvSpPr>
          <p:cNvPr id="13238" name="Google Shape;13238;p193"/>
          <p:cNvSpPr/>
          <p:nvPr/>
        </p:nvSpPr>
        <p:spPr>
          <a:xfrm rot="10800000">
            <a:off x="4841497" y="3696155"/>
            <a:ext cx="115176" cy="115176"/>
          </a:xfrm>
          <a:prstGeom prst="ellipse">
            <a:avLst/>
          </a:prstGeom>
          <a:solidFill>
            <a:schemeClr val="lt1"/>
          </a:solidFill>
          <a:ln>
            <a:noFill/>
          </a:ln>
        </p:spPr>
        <p:txBody>
          <a:bodyPr spcFirstLastPara="1" wrap="square" lIns="91425" tIns="45700" rIns="91425" bIns="45700" anchor="ctr" anchorCtr="0">
            <a:noAutofit/>
          </a:bodyPr>
          <a:lstStyle/>
          <a:p>
            <a:pPr algn="ctr">
              <a:buClr>
                <a:srgbClr val="000000"/>
              </a:buClr>
            </a:pPr>
            <a:endParaRPr sz="2400" kern="0">
              <a:solidFill>
                <a:srgbClr val="FFFFFF"/>
              </a:solidFill>
              <a:latin typeface="Calibri"/>
              <a:ea typeface="Calibri"/>
              <a:cs typeface="Calibri"/>
              <a:sym typeface="Calibri"/>
            </a:endParaRPr>
          </a:p>
        </p:txBody>
      </p:sp>
      <p:sp>
        <p:nvSpPr>
          <p:cNvPr id="13249" name="Google Shape;13249;p193"/>
          <p:cNvSpPr txBox="1"/>
          <p:nvPr/>
        </p:nvSpPr>
        <p:spPr>
          <a:xfrm>
            <a:off x="4071836" y="1084369"/>
            <a:ext cx="1817347" cy="646290"/>
          </a:xfrm>
          <a:prstGeom prst="rect">
            <a:avLst/>
          </a:prstGeom>
          <a:noFill/>
          <a:ln>
            <a:noFill/>
          </a:ln>
        </p:spPr>
        <p:txBody>
          <a:bodyPr spcFirstLastPara="1" wrap="square" lIns="91425" tIns="45700" rIns="91425" bIns="45700" anchor="t" anchorCtr="0">
            <a:spAutoFit/>
          </a:bodyPr>
          <a:lstStyle/>
          <a:p>
            <a:pPr algn="ctr">
              <a:buClr>
                <a:srgbClr val="000000"/>
              </a:buClr>
            </a:pPr>
            <a:r>
              <a:rPr lang="en-US" b="1" kern="0" dirty="0">
                <a:solidFill>
                  <a:srgbClr val="F27078"/>
                </a:solidFill>
                <a:latin typeface="Arial"/>
                <a:ea typeface="Arial"/>
                <a:cs typeface="Arial"/>
                <a:sym typeface="Arial"/>
              </a:rPr>
              <a:t>Commercial production</a:t>
            </a:r>
            <a:endParaRPr b="1" kern="0" dirty="0">
              <a:solidFill>
                <a:srgbClr val="F27078"/>
              </a:solidFill>
              <a:latin typeface="Arial"/>
              <a:ea typeface="Arial"/>
              <a:cs typeface="Arial"/>
              <a:sym typeface="Arial"/>
            </a:endParaRPr>
          </a:p>
        </p:txBody>
      </p:sp>
      <p:sp>
        <p:nvSpPr>
          <p:cNvPr id="13251" name="Google Shape;13251;p193"/>
          <p:cNvSpPr/>
          <p:nvPr/>
        </p:nvSpPr>
        <p:spPr>
          <a:xfrm>
            <a:off x="6108581" y="3602720"/>
            <a:ext cx="2520000" cy="302046"/>
          </a:xfrm>
          <a:prstGeom prst="chevron">
            <a:avLst>
              <a:gd name="adj" fmla="val 50000"/>
            </a:avLst>
          </a:prstGeom>
          <a:solidFill>
            <a:schemeClr val="accent3"/>
          </a:solidFill>
          <a:ln>
            <a:noFill/>
          </a:ln>
        </p:spPr>
        <p:txBody>
          <a:bodyPr spcFirstLastPara="1" wrap="square" lIns="91425" tIns="45700" rIns="91425" bIns="45700" anchor="ctr" anchorCtr="0">
            <a:noAutofit/>
          </a:bodyPr>
          <a:lstStyle/>
          <a:p>
            <a:pPr algn="ctr">
              <a:buClr>
                <a:srgbClr val="000000"/>
              </a:buClr>
            </a:pPr>
            <a:endParaRPr sz="2400" kern="0">
              <a:solidFill>
                <a:srgbClr val="000000"/>
              </a:solidFill>
              <a:latin typeface="Calibri"/>
              <a:ea typeface="Calibri"/>
              <a:cs typeface="Calibri"/>
              <a:sym typeface="Calibri"/>
            </a:endParaRPr>
          </a:p>
        </p:txBody>
      </p:sp>
      <p:grpSp>
        <p:nvGrpSpPr>
          <p:cNvPr id="13252" name="Google Shape;13252;p193"/>
          <p:cNvGrpSpPr/>
          <p:nvPr/>
        </p:nvGrpSpPr>
        <p:grpSpPr>
          <a:xfrm>
            <a:off x="6881116" y="3703782"/>
            <a:ext cx="991518" cy="2054854"/>
            <a:chOff x="1233889" y="3475613"/>
            <a:chExt cx="991518" cy="2054854"/>
          </a:xfrm>
        </p:grpSpPr>
        <p:sp>
          <p:nvSpPr>
            <p:cNvPr id="13253" name="Google Shape;13253;p193"/>
            <p:cNvSpPr/>
            <p:nvPr/>
          </p:nvSpPr>
          <p:spPr>
            <a:xfrm>
              <a:off x="1233889" y="4538949"/>
              <a:ext cx="991518" cy="991518"/>
            </a:xfrm>
            <a:prstGeom prst="ellipse">
              <a:avLst/>
            </a:prstGeom>
            <a:solidFill>
              <a:schemeClr val="accent3"/>
            </a:solidFill>
            <a:ln>
              <a:noFill/>
            </a:ln>
          </p:spPr>
          <p:txBody>
            <a:bodyPr spcFirstLastPara="1" wrap="square" lIns="91425" tIns="45700" rIns="91425" bIns="45700" anchor="ctr" anchorCtr="0">
              <a:noAutofit/>
            </a:bodyPr>
            <a:lstStyle/>
            <a:p>
              <a:pPr algn="ctr">
                <a:buClr>
                  <a:srgbClr val="000000"/>
                </a:buClr>
              </a:pPr>
              <a:endParaRPr sz="2400" kern="0">
                <a:solidFill>
                  <a:srgbClr val="FFFFFF"/>
                </a:solidFill>
                <a:latin typeface="Calibri"/>
                <a:ea typeface="Calibri"/>
                <a:cs typeface="Calibri"/>
                <a:sym typeface="Calibri"/>
              </a:endParaRPr>
            </a:p>
          </p:txBody>
        </p:sp>
        <p:cxnSp>
          <p:nvCxnSpPr>
            <p:cNvPr id="13254" name="Google Shape;13254;p193"/>
            <p:cNvCxnSpPr/>
            <p:nvPr/>
          </p:nvCxnSpPr>
          <p:spPr>
            <a:xfrm>
              <a:off x="1729648" y="3537332"/>
              <a:ext cx="0" cy="1143000"/>
            </a:xfrm>
            <a:prstGeom prst="straightConnector1">
              <a:avLst/>
            </a:prstGeom>
            <a:noFill/>
            <a:ln w="28575" cap="flat" cmpd="sng">
              <a:solidFill>
                <a:schemeClr val="accent3"/>
              </a:solidFill>
              <a:prstDash val="solid"/>
              <a:round/>
              <a:headEnd type="oval" w="med" len="med"/>
              <a:tailEnd type="oval" w="med" len="med"/>
            </a:ln>
          </p:spPr>
        </p:cxnSp>
        <p:sp>
          <p:nvSpPr>
            <p:cNvPr id="13255" name="Google Shape;13255;p193"/>
            <p:cNvSpPr/>
            <p:nvPr/>
          </p:nvSpPr>
          <p:spPr>
            <a:xfrm>
              <a:off x="1672060" y="3475613"/>
              <a:ext cx="115176" cy="115176"/>
            </a:xfrm>
            <a:prstGeom prst="ellipse">
              <a:avLst/>
            </a:prstGeom>
            <a:solidFill>
              <a:schemeClr val="lt1"/>
            </a:solidFill>
            <a:ln>
              <a:noFill/>
            </a:ln>
          </p:spPr>
          <p:txBody>
            <a:bodyPr spcFirstLastPara="1" wrap="square" lIns="91425" tIns="45700" rIns="91425" bIns="45700" anchor="ctr" anchorCtr="0">
              <a:noAutofit/>
            </a:bodyPr>
            <a:lstStyle/>
            <a:p>
              <a:pPr algn="ctr">
                <a:buClr>
                  <a:srgbClr val="000000"/>
                </a:buClr>
              </a:pPr>
              <a:endParaRPr sz="2400" kern="0">
                <a:solidFill>
                  <a:srgbClr val="FFFFFF"/>
                </a:solidFill>
                <a:latin typeface="Calibri"/>
                <a:ea typeface="Calibri"/>
                <a:cs typeface="Calibri"/>
                <a:sym typeface="Calibri"/>
              </a:endParaRPr>
            </a:p>
          </p:txBody>
        </p:sp>
      </p:grpSp>
      <p:sp>
        <p:nvSpPr>
          <p:cNvPr id="13257" name="Google Shape;13257;p193"/>
          <p:cNvSpPr txBox="1"/>
          <p:nvPr/>
        </p:nvSpPr>
        <p:spPr>
          <a:xfrm>
            <a:off x="6362550" y="6005190"/>
            <a:ext cx="2028647" cy="369291"/>
          </a:xfrm>
          <a:prstGeom prst="rect">
            <a:avLst/>
          </a:prstGeom>
          <a:noFill/>
          <a:ln>
            <a:noFill/>
          </a:ln>
        </p:spPr>
        <p:txBody>
          <a:bodyPr spcFirstLastPara="1" wrap="square" lIns="91425" tIns="45700" rIns="91425" bIns="45700" anchor="t" anchorCtr="0">
            <a:spAutoFit/>
          </a:bodyPr>
          <a:lstStyle/>
          <a:p>
            <a:pPr algn="ctr">
              <a:buClr>
                <a:srgbClr val="000000"/>
              </a:buClr>
            </a:pPr>
            <a:r>
              <a:rPr lang="en-US" b="1" kern="0" dirty="0">
                <a:solidFill>
                  <a:srgbClr val="47ADB9"/>
                </a:solidFill>
                <a:latin typeface="Arial"/>
                <a:ea typeface="Arial"/>
                <a:cs typeface="Arial"/>
                <a:sym typeface="Arial"/>
              </a:rPr>
              <a:t>Kiosks</a:t>
            </a:r>
            <a:endParaRPr b="1" kern="0" dirty="0">
              <a:solidFill>
                <a:srgbClr val="47ADB9"/>
              </a:solidFill>
              <a:latin typeface="Arial"/>
              <a:ea typeface="Arial"/>
              <a:cs typeface="Arial"/>
              <a:sym typeface="Arial"/>
            </a:endParaRPr>
          </a:p>
        </p:txBody>
      </p:sp>
      <p:sp>
        <p:nvSpPr>
          <p:cNvPr id="13259" name="Google Shape;13259;p193"/>
          <p:cNvSpPr/>
          <p:nvPr/>
        </p:nvSpPr>
        <p:spPr>
          <a:xfrm>
            <a:off x="8529147" y="3602720"/>
            <a:ext cx="2520000" cy="302046"/>
          </a:xfrm>
          <a:prstGeom prst="chevron">
            <a:avLst>
              <a:gd name="adj" fmla="val 50000"/>
            </a:avLst>
          </a:prstGeom>
          <a:solidFill>
            <a:schemeClr val="accent4"/>
          </a:solidFill>
          <a:ln>
            <a:noFill/>
          </a:ln>
        </p:spPr>
        <p:txBody>
          <a:bodyPr spcFirstLastPara="1" wrap="square" lIns="91425" tIns="45700" rIns="91425" bIns="45700" anchor="ctr" anchorCtr="0">
            <a:noAutofit/>
          </a:bodyPr>
          <a:lstStyle/>
          <a:p>
            <a:pPr algn="ctr">
              <a:buClr>
                <a:srgbClr val="000000"/>
              </a:buClr>
            </a:pPr>
            <a:endParaRPr sz="2400" kern="0">
              <a:solidFill>
                <a:srgbClr val="000000"/>
              </a:solidFill>
              <a:latin typeface="Calibri"/>
              <a:ea typeface="Calibri"/>
              <a:cs typeface="Calibri"/>
              <a:sym typeface="Calibri"/>
            </a:endParaRPr>
          </a:p>
        </p:txBody>
      </p:sp>
      <p:cxnSp>
        <p:nvCxnSpPr>
          <p:cNvPr id="13262" name="Google Shape;13262;p193"/>
          <p:cNvCxnSpPr/>
          <p:nvPr/>
        </p:nvCxnSpPr>
        <p:spPr>
          <a:xfrm rot="10800000">
            <a:off x="9801802" y="2593076"/>
            <a:ext cx="0" cy="1143000"/>
          </a:xfrm>
          <a:prstGeom prst="straightConnector1">
            <a:avLst/>
          </a:prstGeom>
          <a:noFill/>
          <a:ln w="28575" cap="flat" cmpd="sng">
            <a:solidFill>
              <a:schemeClr val="accent4"/>
            </a:solidFill>
            <a:prstDash val="solid"/>
            <a:round/>
            <a:headEnd type="oval" w="med" len="med"/>
            <a:tailEnd type="oval" w="med" len="med"/>
          </a:ln>
        </p:spPr>
      </p:cxnSp>
      <p:grpSp>
        <p:nvGrpSpPr>
          <p:cNvPr id="8" name="Group 7">
            <a:extLst>
              <a:ext uri="{FF2B5EF4-FFF2-40B4-BE49-F238E27FC236}">
                <a16:creationId xmlns="" xmlns:a16="http://schemas.microsoft.com/office/drawing/2014/main" id="{28F150ED-521C-09F1-BEF5-043B1F4C09CF}"/>
              </a:ext>
            </a:extLst>
          </p:cNvPr>
          <p:cNvGrpSpPr/>
          <p:nvPr/>
        </p:nvGrpSpPr>
        <p:grpSpPr>
          <a:xfrm>
            <a:off x="9293343" y="1743509"/>
            <a:ext cx="991518" cy="2054854"/>
            <a:chOff x="8828654" y="1730659"/>
            <a:chExt cx="991518" cy="2054854"/>
          </a:xfrm>
        </p:grpSpPr>
        <p:sp>
          <p:nvSpPr>
            <p:cNvPr id="13261" name="Google Shape;13261;p193"/>
            <p:cNvSpPr/>
            <p:nvPr/>
          </p:nvSpPr>
          <p:spPr>
            <a:xfrm rot="10800000">
              <a:off x="8828654" y="1730659"/>
              <a:ext cx="991518" cy="991518"/>
            </a:xfrm>
            <a:prstGeom prst="ellipse">
              <a:avLst/>
            </a:prstGeom>
            <a:solidFill>
              <a:schemeClr val="accent4"/>
            </a:solidFill>
            <a:ln>
              <a:noFill/>
            </a:ln>
          </p:spPr>
          <p:txBody>
            <a:bodyPr spcFirstLastPara="1" wrap="square" lIns="91425" tIns="45700" rIns="91425" bIns="45700" anchor="ctr" anchorCtr="0">
              <a:noAutofit/>
            </a:bodyPr>
            <a:lstStyle/>
            <a:p>
              <a:pPr algn="ctr">
                <a:buClr>
                  <a:srgbClr val="000000"/>
                </a:buClr>
              </a:pPr>
              <a:endParaRPr sz="2400" kern="0">
                <a:solidFill>
                  <a:srgbClr val="FFFFFF"/>
                </a:solidFill>
                <a:latin typeface="Calibri"/>
                <a:ea typeface="Calibri"/>
                <a:cs typeface="Calibri"/>
                <a:sym typeface="Calibri"/>
              </a:endParaRPr>
            </a:p>
          </p:txBody>
        </p:sp>
        <p:sp>
          <p:nvSpPr>
            <p:cNvPr id="13263" name="Google Shape;13263;p193"/>
            <p:cNvSpPr/>
            <p:nvPr/>
          </p:nvSpPr>
          <p:spPr>
            <a:xfrm rot="10800000">
              <a:off x="9266825" y="3670337"/>
              <a:ext cx="115176" cy="115176"/>
            </a:xfrm>
            <a:prstGeom prst="ellipse">
              <a:avLst/>
            </a:prstGeom>
            <a:solidFill>
              <a:schemeClr val="lt1"/>
            </a:solidFill>
            <a:ln>
              <a:noFill/>
            </a:ln>
          </p:spPr>
          <p:txBody>
            <a:bodyPr spcFirstLastPara="1" wrap="square" lIns="91425" tIns="45700" rIns="91425" bIns="45700" anchor="ctr" anchorCtr="0">
              <a:noAutofit/>
            </a:bodyPr>
            <a:lstStyle/>
            <a:p>
              <a:pPr algn="ctr">
                <a:buClr>
                  <a:srgbClr val="000000"/>
                </a:buClr>
              </a:pPr>
              <a:endParaRPr sz="2400" kern="0">
                <a:solidFill>
                  <a:srgbClr val="FFFFFF"/>
                </a:solidFill>
                <a:latin typeface="Calibri"/>
                <a:ea typeface="Calibri"/>
                <a:cs typeface="Calibri"/>
                <a:sym typeface="Calibri"/>
              </a:endParaRPr>
            </a:p>
          </p:txBody>
        </p:sp>
      </p:grpSp>
      <p:sp>
        <p:nvSpPr>
          <p:cNvPr id="22" name="Google Shape;15173;p227">
            <a:extLst>
              <a:ext uri="{FF2B5EF4-FFF2-40B4-BE49-F238E27FC236}">
                <a16:creationId xmlns="" xmlns:a16="http://schemas.microsoft.com/office/drawing/2014/main" id="{9607CB31-F66A-B482-8320-8F8012B3890B}"/>
              </a:ext>
            </a:extLst>
          </p:cNvPr>
          <p:cNvSpPr/>
          <p:nvPr/>
        </p:nvSpPr>
        <p:spPr>
          <a:xfrm>
            <a:off x="527767" y="869810"/>
            <a:ext cx="1440000" cy="832106"/>
          </a:xfrm>
          <a:prstGeom prst="roundRect">
            <a:avLst>
              <a:gd name="adj" fmla="val 15417"/>
            </a:avLst>
          </a:prstGeom>
          <a:solidFill>
            <a:srgbClr val="F5A34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IN" sz="2400" dirty="0">
                <a:solidFill>
                  <a:srgbClr val="FFFFFF"/>
                </a:solidFill>
                <a:latin typeface="Arial"/>
                <a:ea typeface="Arial"/>
                <a:cs typeface="Arial"/>
                <a:sym typeface="Arial"/>
              </a:rPr>
              <a:t>Round 1 1 Cr</a:t>
            </a:r>
            <a:endParaRPr sz="2400" dirty="0">
              <a:solidFill>
                <a:srgbClr val="FFFFFF"/>
              </a:solidFill>
              <a:latin typeface="Arial"/>
              <a:ea typeface="Arial"/>
              <a:cs typeface="Arial"/>
              <a:sym typeface="Arial"/>
            </a:endParaRPr>
          </a:p>
        </p:txBody>
      </p:sp>
      <p:sp>
        <p:nvSpPr>
          <p:cNvPr id="23" name="Google Shape;15174;p227">
            <a:extLst>
              <a:ext uri="{FF2B5EF4-FFF2-40B4-BE49-F238E27FC236}">
                <a16:creationId xmlns="" xmlns:a16="http://schemas.microsoft.com/office/drawing/2014/main" id="{2B1285F1-383F-68C6-5F74-09218F6DFC71}"/>
              </a:ext>
            </a:extLst>
          </p:cNvPr>
          <p:cNvSpPr/>
          <p:nvPr/>
        </p:nvSpPr>
        <p:spPr>
          <a:xfrm flipH="1">
            <a:off x="1922566" y="1134906"/>
            <a:ext cx="404462" cy="945310"/>
          </a:xfrm>
          <a:custGeom>
            <a:avLst/>
            <a:gdLst/>
            <a:ahLst/>
            <a:cxnLst/>
            <a:rect l="l" t="t" r="r" b="b"/>
            <a:pathLst>
              <a:path w="163" h="98" extrusionOk="0">
                <a:moveTo>
                  <a:pt x="163" y="1"/>
                </a:moveTo>
                <a:cubicBezTo>
                  <a:pt x="158" y="1"/>
                  <a:pt x="153" y="0"/>
                  <a:pt x="148" y="0"/>
                </a:cubicBezTo>
                <a:cubicBezTo>
                  <a:pt x="81" y="0"/>
                  <a:pt x="24" y="41"/>
                  <a:pt x="0" y="98"/>
                </a:cubicBezTo>
                <a:cubicBezTo>
                  <a:pt x="29" y="55"/>
                  <a:pt x="78" y="26"/>
                  <a:pt x="134" y="26"/>
                </a:cubicBezTo>
                <a:cubicBezTo>
                  <a:pt x="144" y="26"/>
                  <a:pt x="154" y="27"/>
                  <a:pt x="163" y="29"/>
                </a:cubicBezTo>
                <a:lnTo>
                  <a:pt x="163" y="1"/>
                </a:lnTo>
                <a:close/>
              </a:path>
            </a:pathLst>
          </a:custGeom>
          <a:solidFill>
            <a:srgbClr val="F5A34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Arial"/>
              <a:ea typeface="Arial"/>
              <a:cs typeface="Arial"/>
              <a:sym typeface="Arial"/>
            </a:endParaRPr>
          </a:p>
        </p:txBody>
      </p:sp>
      <p:sp>
        <p:nvSpPr>
          <p:cNvPr id="26" name="Google Shape;15173;p227">
            <a:extLst>
              <a:ext uri="{FF2B5EF4-FFF2-40B4-BE49-F238E27FC236}">
                <a16:creationId xmlns="" xmlns:a16="http://schemas.microsoft.com/office/drawing/2014/main" id="{B884F0C7-3A30-C244-B87C-D8D1E8DE209E}"/>
              </a:ext>
            </a:extLst>
          </p:cNvPr>
          <p:cNvSpPr/>
          <p:nvPr/>
        </p:nvSpPr>
        <p:spPr>
          <a:xfrm>
            <a:off x="5264565" y="5840236"/>
            <a:ext cx="1440000" cy="701855"/>
          </a:xfrm>
          <a:prstGeom prst="roundRect">
            <a:avLst>
              <a:gd name="adj" fmla="val 15417"/>
            </a:avLst>
          </a:prstGeom>
          <a:solidFill>
            <a:srgbClr val="F2707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IN" sz="2400" dirty="0">
                <a:solidFill>
                  <a:srgbClr val="FFFFFF"/>
                </a:solidFill>
                <a:latin typeface="Arial"/>
                <a:ea typeface="Arial"/>
                <a:cs typeface="Arial"/>
                <a:sym typeface="Arial"/>
              </a:rPr>
              <a:t>Round 2</a:t>
            </a:r>
          </a:p>
          <a:p>
            <a:pPr marL="0" marR="0" lvl="0" indent="0" algn="ctr" rtl="0">
              <a:spcBef>
                <a:spcPts val="0"/>
              </a:spcBef>
              <a:spcAft>
                <a:spcPts val="0"/>
              </a:spcAft>
              <a:buNone/>
            </a:pPr>
            <a:r>
              <a:rPr lang="en-IN" sz="2400" dirty="0">
                <a:solidFill>
                  <a:srgbClr val="FFFFFF"/>
                </a:solidFill>
                <a:latin typeface="Arial"/>
                <a:ea typeface="Arial"/>
                <a:cs typeface="Arial"/>
                <a:sym typeface="Arial"/>
              </a:rPr>
              <a:t>1.5 Cr</a:t>
            </a:r>
            <a:endParaRPr sz="2400" dirty="0">
              <a:solidFill>
                <a:srgbClr val="FFFFFF"/>
              </a:solidFill>
              <a:latin typeface="Arial"/>
              <a:ea typeface="Arial"/>
              <a:cs typeface="Arial"/>
              <a:sym typeface="Arial"/>
            </a:endParaRPr>
          </a:p>
        </p:txBody>
      </p:sp>
      <p:sp>
        <p:nvSpPr>
          <p:cNvPr id="27" name="Google Shape;15174;p227">
            <a:extLst>
              <a:ext uri="{FF2B5EF4-FFF2-40B4-BE49-F238E27FC236}">
                <a16:creationId xmlns="" xmlns:a16="http://schemas.microsoft.com/office/drawing/2014/main" id="{D9B77639-EFEA-1A1D-12CA-9B9DB9A221B9}"/>
              </a:ext>
            </a:extLst>
          </p:cNvPr>
          <p:cNvSpPr/>
          <p:nvPr/>
        </p:nvSpPr>
        <p:spPr>
          <a:xfrm rot="1337120" flipV="1">
            <a:off x="4710119" y="5517309"/>
            <a:ext cx="827846" cy="648212"/>
          </a:xfrm>
          <a:custGeom>
            <a:avLst/>
            <a:gdLst/>
            <a:ahLst/>
            <a:cxnLst/>
            <a:rect l="l" t="t" r="r" b="b"/>
            <a:pathLst>
              <a:path w="163" h="98" extrusionOk="0">
                <a:moveTo>
                  <a:pt x="163" y="1"/>
                </a:moveTo>
                <a:cubicBezTo>
                  <a:pt x="158" y="1"/>
                  <a:pt x="153" y="0"/>
                  <a:pt x="148" y="0"/>
                </a:cubicBezTo>
                <a:cubicBezTo>
                  <a:pt x="81" y="0"/>
                  <a:pt x="24" y="41"/>
                  <a:pt x="0" y="98"/>
                </a:cubicBezTo>
                <a:cubicBezTo>
                  <a:pt x="29" y="55"/>
                  <a:pt x="78" y="26"/>
                  <a:pt x="134" y="26"/>
                </a:cubicBezTo>
                <a:cubicBezTo>
                  <a:pt x="144" y="26"/>
                  <a:pt x="154" y="27"/>
                  <a:pt x="163" y="29"/>
                </a:cubicBezTo>
                <a:lnTo>
                  <a:pt x="163" y="1"/>
                </a:lnTo>
                <a:close/>
              </a:path>
            </a:pathLst>
          </a:custGeom>
          <a:solidFill>
            <a:srgbClr val="F2707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Arial"/>
              <a:ea typeface="Arial"/>
              <a:cs typeface="Arial"/>
              <a:sym typeface="Arial"/>
            </a:endParaRPr>
          </a:p>
        </p:txBody>
      </p:sp>
      <p:grpSp>
        <p:nvGrpSpPr>
          <p:cNvPr id="16" name="Google Shape;4176;p35">
            <a:extLst>
              <a:ext uri="{FF2B5EF4-FFF2-40B4-BE49-F238E27FC236}">
                <a16:creationId xmlns="" xmlns:a16="http://schemas.microsoft.com/office/drawing/2014/main" id="{724149E4-4D09-0A12-C9A2-0E5D962E649A}"/>
              </a:ext>
            </a:extLst>
          </p:cNvPr>
          <p:cNvGrpSpPr/>
          <p:nvPr/>
        </p:nvGrpSpPr>
        <p:grpSpPr>
          <a:xfrm>
            <a:off x="2190380" y="4985634"/>
            <a:ext cx="534377" cy="568290"/>
            <a:chOff x="2100300" y="3804850"/>
            <a:chExt cx="444475" cy="483125"/>
          </a:xfrm>
          <a:solidFill>
            <a:schemeClr val="bg1">
              <a:lumMod val="85000"/>
            </a:schemeClr>
          </a:solidFill>
        </p:grpSpPr>
        <p:sp>
          <p:nvSpPr>
            <p:cNvPr id="17" name="Google Shape;4177;p35">
              <a:extLst>
                <a:ext uri="{FF2B5EF4-FFF2-40B4-BE49-F238E27FC236}">
                  <a16:creationId xmlns="" xmlns:a16="http://schemas.microsoft.com/office/drawing/2014/main" id="{FD8BAFAF-126A-C960-EEFA-BE5409FDAEB1}"/>
                </a:ext>
              </a:extLst>
            </p:cNvPr>
            <p:cNvSpPr/>
            <p:nvPr/>
          </p:nvSpPr>
          <p:spPr>
            <a:xfrm>
              <a:off x="2100300" y="3804850"/>
              <a:ext cx="444475" cy="483125"/>
            </a:xfrm>
            <a:custGeom>
              <a:avLst/>
              <a:gdLst/>
              <a:ahLst/>
              <a:cxnLst/>
              <a:rect l="l" t="t" r="r" b="b"/>
              <a:pathLst>
                <a:path w="17779" h="19325" extrusionOk="0">
                  <a:moveTo>
                    <a:pt x="2123" y="4001"/>
                  </a:moveTo>
                  <a:cubicBezTo>
                    <a:pt x="2627" y="4001"/>
                    <a:pt x="2881" y="4611"/>
                    <a:pt x="2524" y="4967"/>
                  </a:cubicBezTo>
                  <a:cubicBezTo>
                    <a:pt x="2408" y="5083"/>
                    <a:pt x="2265" y="5134"/>
                    <a:pt x="2126" y="5134"/>
                  </a:cubicBezTo>
                  <a:cubicBezTo>
                    <a:pt x="1835" y="5134"/>
                    <a:pt x="1558" y="4909"/>
                    <a:pt x="1558" y="4569"/>
                  </a:cubicBezTo>
                  <a:cubicBezTo>
                    <a:pt x="1558" y="4255"/>
                    <a:pt x="1809" y="4001"/>
                    <a:pt x="2123" y="4001"/>
                  </a:cubicBezTo>
                  <a:close/>
                  <a:moveTo>
                    <a:pt x="15710" y="4001"/>
                  </a:moveTo>
                  <a:cubicBezTo>
                    <a:pt x="16215" y="4001"/>
                    <a:pt x="16468" y="4611"/>
                    <a:pt x="16112" y="4967"/>
                  </a:cubicBezTo>
                  <a:cubicBezTo>
                    <a:pt x="15995" y="5083"/>
                    <a:pt x="15853" y="5134"/>
                    <a:pt x="15714" y="5134"/>
                  </a:cubicBezTo>
                  <a:cubicBezTo>
                    <a:pt x="15423" y="5134"/>
                    <a:pt x="15146" y="4909"/>
                    <a:pt x="15146" y="4569"/>
                  </a:cubicBezTo>
                  <a:cubicBezTo>
                    <a:pt x="15146" y="4255"/>
                    <a:pt x="15396" y="4001"/>
                    <a:pt x="15710" y="4001"/>
                  </a:cubicBezTo>
                  <a:close/>
                  <a:moveTo>
                    <a:pt x="8917" y="1132"/>
                  </a:moveTo>
                  <a:cubicBezTo>
                    <a:pt x="9551" y="1132"/>
                    <a:pt x="10251" y="1993"/>
                    <a:pt x="10789" y="3436"/>
                  </a:cubicBezTo>
                  <a:cubicBezTo>
                    <a:pt x="10894" y="3723"/>
                    <a:pt x="10994" y="4028"/>
                    <a:pt x="11084" y="4345"/>
                  </a:cubicBezTo>
                  <a:cubicBezTo>
                    <a:pt x="10345" y="4590"/>
                    <a:pt x="9623" y="4877"/>
                    <a:pt x="8917" y="5203"/>
                  </a:cubicBezTo>
                  <a:cubicBezTo>
                    <a:pt x="8210" y="4877"/>
                    <a:pt x="7488" y="4590"/>
                    <a:pt x="6749" y="4345"/>
                  </a:cubicBezTo>
                  <a:cubicBezTo>
                    <a:pt x="6842" y="4028"/>
                    <a:pt x="6939" y="3723"/>
                    <a:pt x="7044" y="3436"/>
                  </a:cubicBezTo>
                  <a:cubicBezTo>
                    <a:pt x="7582" y="1993"/>
                    <a:pt x="8282" y="1132"/>
                    <a:pt x="8917" y="1132"/>
                  </a:cubicBezTo>
                  <a:close/>
                  <a:moveTo>
                    <a:pt x="6483" y="5453"/>
                  </a:moveTo>
                  <a:cubicBezTo>
                    <a:pt x="6845" y="5577"/>
                    <a:pt x="7217" y="5713"/>
                    <a:pt x="7591" y="5867"/>
                  </a:cubicBezTo>
                  <a:cubicBezTo>
                    <a:pt x="7371" y="5985"/>
                    <a:pt x="7153" y="6105"/>
                    <a:pt x="6936" y="6229"/>
                  </a:cubicBezTo>
                  <a:cubicBezTo>
                    <a:pt x="6715" y="6356"/>
                    <a:pt x="6501" y="6486"/>
                    <a:pt x="6287" y="6619"/>
                  </a:cubicBezTo>
                  <a:cubicBezTo>
                    <a:pt x="6341" y="6217"/>
                    <a:pt x="6407" y="5831"/>
                    <a:pt x="6483" y="5453"/>
                  </a:cubicBezTo>
                  <a:close/>
                  <a:moveTo>
                    <a:pt x="11350" y="5453"/>
                  </a:moveTo>
                  <a:cubicBezTo>
                    <a:pt x="11426" y="5831"/>
                    <a:pt x="11492" y="6217"/>
                    <a:pt x="11546" y="6619"/>
                  </a:cubicBezTo>
                  <a:cubicBezTo>
                    <a:pt x="11335" y="6486"/>
                    <a:pt x="11118" y="6356"/>
                    <a:pt x="10897" y="6229"/>
                  </a:cubicBezTo>
                  <a:cubicBezTo>
                    <a:pt x="10677" y="6102"/>
                    <a:pt x="10459" y="5982"/>
                    <a:pt x="10242" y="5867"/>
                  </a:cubicBezTo>
                  <a:cubicBezTo>
                    <a:pt x="10619" y="5716"/>
                    <a:pt x="10988" y="5574"/>
                    <a:pt x="11350" y="5453"/>
                  </a:cubicBezTo>
                  <a:close/>
                  <a:moveTo>
                    <a:pt x="3799" y="4852"/>
                  </a:moveTo>
                  <a:cubicBezTo>
                    <a:pt x="4336" y="4904"/>
                    <a:pt x="4870" y="4997"/>
                    <a:pt x="5396" y="5133"/>
                  </a:cubicBezTo>
                  <a:cubicBezTo>
                    <a:pt x="5239" y="5894"/>
                    <a:pt x="5124" y="6661"/>
                    <a:pt x="5055" y="7434"/>
                  </a:cubicBezTo>
                  <a:cubicBezTo>
                    <a:pt x="4421" y="7881"/>
                    <a:pt x="3811" y="8361"/>
                    <a:pt x="3231" y="8877"/>
                  </a:cubicBezTo>
                  <a:cubicBezTo>
                    <a:pt x="3004" y="8645"/>
                    <a:pt x="2796" y="8412"/>
                    <a:pt x="2606" y="8180"/>
                  </a:cubicBezTo>
                  <a:cubicBezTo>
                    <a:pt x="1969" y="7404"/>
                    <a:pt x="1579" y="6691"/>
                    <a:pt x="1483" y="6139"/>
                  </a:cubicBezTo>
                  <a:lnTo>
                    <a:pt x="1483" y="6139"/>
                  </a:lnTo>
                  <a:cubicBezTo>
                    <a:pt x="1695" y="6225"/>
                    <a:pt x="1912" y="6266"/>
                    <a:pt x="2125" y="6266"/>
                  </a:cubicBezTo>
                  <a:cubicBezTo>
                    <a:pt x="2922" y="6266"/>
                    <a:pt x="3656" y="5698"/>
                    <a:pt x="3799" y="4852"/>
                  </a:cubicBezTo>
                  <a:close/>
                  <a:moveTo>
                    <a:pt x="14037" y="4852"/>
                  </a:moveTo>
                  <a:cubicBezTo>
                    <a:pt x="14180" y="5698"/>
                    <a:pt x="14914" y="6266"/>
                    <a:pt x="15711" y="6266"/>
                  </a:cubicBezTo>
                  <a:cubicBezTo>
                    <a:pt x="15924" y="6266"/>
                    <a:pt x="16141" y="6225"/>
                    <a:pt x="16353" y="6139"/>
                  </a:cubicBezTo>
                  <a:lnTo>
                    <a:pt x="16353" y="6139"/>
                  </a:lnTo>
                  <a:cubicBezTo>
                    <a:pt x="16254" y="6691"/>
                    <a:pt x="15867" y="7404"/>
                    <a:pt x="15227" y="8180"/>
                  </a:cubicBezTo>
                  <a:cubicBezTo>
                    <a:pt x="15037" y="8412"/>
                    <a:pt x="14829" y="8645"/>
                    <a:pt x="14602" y="8877"/>
                  </a:cubicBezTo>
                  <a:cubicBezTo>
                    <a:pt x="14022" y="8361"/>
                    <a:pt x="13412" y="7881"/>
                    <a:pt x="12778" y="7434"/>
                  </a:cubicBezTo>
                  <a:cubicBezTo>
                    <a:pt x="12709" y="6661"/>
                    <a:pt x="12594" y="5894"/>
                    <a:pt x="12440" y="5133"/>
                  </a:cubicBezTo>
                  <a:cubicBezTo>
                    <a:pt x="12963" y="4997"/>
                    <a:pt x="13497" y="4904"/>
                    <a:pt x="14037" y="4852"/>
                  </a:cubicBezTo>
                  <a:close/>
                  <a:moveTo>
                    <a:pt x="4964" y="8908"/>
                  </a:moveTo>
                  <a:lnTo>
                    <a:pt x="4964" y="8908"/>
                  </a:lnTo>
                  <a:cubicBezTo>
                    <a:pt x="4958" y="9158"/>
                    <a:pt x="4955" y="9409"/>
                    <a:pt x="4955" y="9662"/>
                  </a:cubicBezTo>
                  <a:cubicBezTo>
                    <a:pt x="4952" y="9916"/>
                    <a:pt x="4958" y="10167"/>
                    <a:pt x="4964" y="10417"/>
                  </a:cubicBezTo>
                  <a:cubicBezTo>
                    <a:pt x="4644" y="10170"/>
                    <a:pt x="4339" y="9916"/>
                    <a:pt x="4052" y="9662"/>
                  </a:cubicBezTo>
                  <a:cubicBezTo>
                    <a:pt x="4339" y="9409"/>
                    <a:pt x="4644" y="9155"/>
                    <a:pt x="4964" y="8908"/>
                  </a:cubicBezTo>
                  <a:close/>
                  <a:moveTo>
                    <a:pt x="12869" y="8908"/>
                  </a:moveTo>
                  <a:lnTo>
                    <a:pt x="12869" y="8908"/>
                  </a:lnTo>
                  <a:cubicBezTo>
                    <a:pt x="13189" y="9155"/>
                    <a:pt x="13491" y="9409"/>
                    <a:pt x="13781" y="9662"/>
                  </a:cubicBezTo>
                  <a:cubicBezTo>
                    <a:pt x="13494" y="9916"/>
                    <a:pt x="13189" y="10170"/>
                    <a:pt x="12869" y="10417"/>
                  </a:cubicBezTo>
                  <a:cubicBezTo>
                    <a:pt x="12875" y="10167"/>
                    <a:pt x="12878" y="9916"/>
                    <a:pt x="12881" y="9662"/>
                  </a:cubicBezTo>
                  <a:cubicBezTo>
                    <a:pt x="12881" y="9409"/>
                    <a:pt x="12875" y="9158"/>
                    <a:pt x="12869" y="8908"/>
                  </a:cubicBezTo>
                  <a:close/>
                  <a:moveTo>
                    <a:pt x="8917" y="6459"/>
                  </a:moveTo>
                  <a:cubicBezTo>
                    <a:pt x="9391" y="6688"/>
                    <a:pt x="9865" y="6942"/>
                    <a:pt x="10333" y="7211"/>
                  </a:cubicBezTo>
                  <a:cubicBezTo>
                    <a:pt x="10801" y="7482"/>
                    <a:pt x="11260" y="7766"/>
                    <a:pt x="11694" y="8059"/>
                  </a:cubicBezTo>
                  <a:cubicBezTo>
                    <a:pt x="11728" y="8581"/>
                    <a:pt x="11749" y="9119"/>
                    <a:pt x="11749" y="9662"/>
                  </a:cubicBezTo>
                  <a:cubicBezTo>
                    <a:pt x="11749" y="10206"/>
                    <a:pt x="11728" y="10743"/>
                    <a:pt x="11694" y="11266"/>
                  </a:cubicBezTo>
                  <a:cubicBezTo>
                    <a:pt x="11260" y="11559"/>
                    <a:pt x="10804" y="11839"/>
                    <a:pt x="10333" y="12114"/>
                  </a:cubicBezTo>
                  <a:cubicBezTo>
                    <a:pt x="9862" y="12386"/>
                    <a:pt x="9388" y="12637"/>
                    <a:pt x="8920" y="12869"/>
                  </a:cubicBezTo>
                  <a:cubicBezTo>
                    <a:pt x="8445" y="12640"/>
                    <a:pt x="7971" y="12386"/>
                    <a:pt x="7500" y="12114"/>
                  </a:cubicBezTo>
                  <a:cubicBezTo>
                    <a:pt x="7032" y="11842"/>
                    <a:pt x="6576" y="11559"/>
                    <a:pt x="6139" y="11266"/>
                  </a:cubicBezTo>
                  <a:cubicBezTo>
                    <a:pt x="6105" y="10743"/>
                    <a:pt x="6087" y="10206"/>
                    <a:pt x="6087" y="9662"/>
                  </a:cubicBezTo>
                  <a:cubicBezTo>
                    <a:pt x="6087" y="9119"/>
                    <a:pt x="6105" y="8581"/>
                    <a:pt x="6139" y="8059"/>
                  </a:cubicBezTo>
                  <a:cubicBezTo>
                    <a:pt x="6576" y="7766"/>
                    <a:pt x="7029" y="7485"/>
                    <a:pt x="7500" y="7211"/>
                  </a:cubicBezTo>
                  <a:cubicBezTo>
                    <a:pt x="7971" y="6942"/>
                    <a:pt x="8445" y="6688"/>
                    <a:pt x="8917" y="6459"/>
                  </a:cubicBezTo>
                  <a:close/>
                  <a:moveTo>
                    <a:pt x="11546" y="12706"/>
                  </a:moveTo>
                  <a:lnTo>
                    <a:pt x="11546" y="12706"/>
                  </a:lnTo>
                  <a:cubicBezTo>
                    <a:pt x="11492" y="13108"/>
                    <a:pt x="11426" y="13497"/>
                    <a:pt x="11350" y="13872"/>
                  </a:cubicBezTo>
                  <a:cubicBezTo>
                    <a:pt x="10988" y="13751"/>
                    <a:pt x="10619" y="13612"/>
                    <a:pt x="10242" y="13461"/>
                  </a:cubicBezTo>
                  <a:cubicBezTo>
                    <a:pt x="10462" y="13343"/>
                    <a:pt x="10680" y="13219"/>
                    <a:pt x="10897" y="13096"/>
                  </a:cubicBezTo>
                  <a:cubicBezTo>
                    <a:pt x="11115" y="12969"/>
                    <a:pt x="11332" y="12839"/>
                    <a:pt x="11546" y="12706"/>
                  </a:cubicBezTo>
                  <a:close/>
                  <a:moveTo>
                    <a:pt x="6287" y="12706"/>
                  </a:moveTo>
                  <a:cubicBezTo>
                    <a:pt x="6498" y="12836"/>
                    <a:pt x="6715" y="12966"/>
                    <a:pt x="6936" y="13092"/>
                  </a:cubicBezTo>
                  <a:cubicBezTo>
                    <a:pt x="7153" y="13219"/>
                    <a:pt x="7374" y="13343"/>
                    <a:pt x="7597" y="13461"/>
                  </a:cubicBezTo>
                  <a:lnTo>
                    <a:pt x="7594" y="13461"/>
                  </a:lnTo>
                  <a:cubicBezTo>
                    <a:pt x="7217" y="13615"/>
                    <a:pt x="6848" y="13754"/>
                    <a:pt x="6483" y="13875"/>
                  </a:cubicBezTo>
                  <a:cubicBezTo>
                    <a:pt x="6407" y="13497"/>
                    <a:pt x="6341" y="13108"/>
                    <a:pt x="6287" y="12706"/>
                  </a:cubicBezTo>
                  <a:close/>
                  <a:moveTo>
                    <a:pt x="14602" y="10447"/>
                  </a:moveTo>
                  <a:cubicBezTo>
                    <a:pt x="14829" y="10680"/>
                    <a:pt x="15037" y="10912"/>
                    <a:pt x="15227" y="11145"/>
                  </a:cubicBezTo>
                  <a:cubicBezTo>
                    <a:pt x="15867" y="11921"/>
                    <a:pt x="16254" y="12634"/>
                    <a:pt x="16353" y="13186"/>
                  </a:cubicBezTo>
                  <a:cubicBezTo>
                    <a:pt x="16141" y="13099"/>
                    <a:pt x="15923" y="13059"/>
                    <a:pt x="15710" y="13059"/>
                  </a:cubicBezTo>
                  <a:cubicBezTo>
                    <a:pt x="14912" y="13059"/>
                    <a:pt x="14180" y="13627"/>
                    <a:pt x="14034" y="14472"/>
                  </a:cubicBezTo>
                  <a:cubicBezTo>
                    <a:pt x="13497" y="14421"/>
                    <a:pt x="12963" y="14327"/>
                    <a:pt x="12440" y="14192"/>
                  </a:cubicBezTo>
                  <a:cubicBezTo>
                    <a:pt x="12594" y="13431"/>
                    <a:pt x="12709" y="12664"/>
                    <a:pt x="12778" y="11891"/>
                  </a:cubicBezTo>
                  <a:cubicBezTo>
                    <a:pt x="13412" y="11444"/>
                    <a:pt x="14022" y="10964"/>
                    <a:pt x="14602" y="10447"/>
                  </a:cubicBezTo>
                  <a:close/>
                  <a:moveTo>
                    <a:pt x="3231" y="10447"/>
                  </a:moveTo>
                  <a:cubicBezTo>
                    <a:pt x="3811" y="10964"/>
                    <a:pt x="4421" y="11444"/>
                    <a:pt x="5055" y="11891"/>
                  </a:cubicBezTo>
                  <a:cubicBezTo>
                    <a:pt x="5124" y="12664"/>
                    <a:pt x="5239" y="13434"/>
                    <a:pt x="5393" y="14195"/>
                  </a:cubicBezTo>
                  <a:cubicBezTo>
                    <a:pt x="5079" y="14273"/>
                    <a:pt x="4774" y="14336"/>
                    <a:pt x="4478" y="14388"/>
                  </a:cubicBezTo>
                  <a:cubicBezTo>
                    <a:pt x="4028" y="14462"/>
                    <a:pt x="3616" y="14499"/>
                    <a:pt x="3250" y="14499"/>
                  </a:cubicBezTo>
                  <a:cubicBezTo>
                    <a:pt x="2389" y="14499"/>
                    <a:pt x="1786" y="14296"/>
                    <a:pt x="1561" y="13908"/>
                  </a:cubicBezTo>
                  <a:cubicBezTo>
                    <a:pt x="1244" y="13358"/>
                    <a:pt x="1634" y="12326"/>
                    <a:pt x="2606" y="11145"/>
                  </a:cubicBezTo>
                  <a:cubicBezTo>
                    <a:pt x="2796" y="10912"/>
                    <a:pt x="3007" y="10680"/>
                    <a:pt x="3231" y="10447"/>
                  </a:cubicBezTo>
                  <a:close/>
                  <a:moveTo>
                    <a:pt x="15707" y="14191"/>
                  </a:moveTo>
                  <a:cubicBezTo>
                    <a:pt x="15999" y="14191"/>
                    <a:pt x="16278" y="14416"/>
                    <a:pt x="16278" y="14759"/>
                  </a:cubicBezTo>
                  <a:cubicBezTo>
                    <a:pt x="16278" y="15070"/>
                    <a:pt x="16024" y="15324"/>
                    <a:pt x="15710" y="15324"/>
                  </a:cubicBezTo>
                  <a:cubicBezTo>
                    <a:pt x="15206" y="15324"/>
                    <a:pt x="14952" y="14714"/>
                    <a:pt x="15309" y="14358"/>
                  </a:cubicBezTo>
                  <a:cubicBezTo>
                    <a:pt x="15425" y="14242"/>
                    <a:pt x="15568" y="14191"/>
                    <a:pt x="15707" y="14191"/>
                  </a:cubicBezTo>
                  <a:close/>
                  <a:moveTo>
                    <a:pt x="8917" y="14122"/>
                  </a:moveTo>
                  <a:cubicBezTo>
                    <a:pt x="9623" y="14448"/>
                    <a:pt x="10348" y="14735"/>
                    <a:pt x="11084" y="14980"/>
                  </a:cubicBezTo>
                  <a:cubicBezTo>
                    <a:pt x="10994" y="15297"/>
                    <a:pt x="10894" y="15602"/>
                    <a:pt x="10789" y="15892"/>
                  </a:cubicBezTo>
                  <a:cubicBezTo>
                    <a:pt x="10251" y="17332"/>
                    <a:pt x="9551" y="18192"/>
                    <a:pt x="8917" y="18192"/>
                  </a:cubicBezTo>
                  <a:cubicBezTo>
                    <a:pt x="8282" y="18192"/>
                    <a:pt x="7582" y="17332"/>
                    <a:pt x="7044" y="15892"/>
                  </a:cubicBezTo>
                  <a:cubicBezTo>
                    <a:pt x="6939" y="15602"/>
                    <a:pt x="6839" y="15300"/>
                    <a:pt x="6749" y="14980"/>
                  </a:cubicBezTo>
                  <a:cubicBezTo>
                    <a:pt x="7488" y="14735"/>
                    <a:pt x="8213" y="14448"/>
                    <a:pt x="8917" y="14122"/>
                  </a:cubicBezTo>
                  <a:close/>
                  <a:moveTo>
                    <a:pt x="8917" y="0"/>
                  </a:moveTo>
                  <a:cubicBezTo>
                    <a:pt x="7757" y="0"/>
                    <a:pt x="6715" y="1081"/>
                    <a:pt x="5985" y="3041"/>
                  </a:cubicBezTo>
                  <a:cubicBezTo>
                    <a:pt x="5867" y="3355"/>
                    <a:pt x="5758" y="3687"/>
                    <a:pt x="5662" y="4031"/>
                  </a:cubicBezTo>
                  <a:cubicBezTo>
                    <a:pt x="4919" y="3844"/>
                    <a:pt x="4215" y="3732"/>
                    <a:pt x="3587" y="3702"/>
                  </a:cubicBezTo>
                  <a:cubicBezTo>
                    <a:pt x="3271" y="3173"/>
                    <a:pt x="2709" y="2871"/>
                    <a:pt x="2126" y="2871"/>
                  </a:cubicBezTo>
                  <a:cubicBezTo>
                    <a:pt x="1901" y="2871"/>
                    <a:pt x="1673" y="2916"/>
                    <a:pt x="1455" y="3011"/>
                  </a:cubicBezTo>
                  <a:cubicBezTo>
                    <a:pt x="670" y="3346"/>
                    <a:pt x="260" y="4212"/>
                    <a:pt x="492" y="5034"/>
                  </a:cubicBezTo>
                  <a:cubicBezTo>
                    <a:pt x="54" y="6024"/>
                    <a:pt x="489" y="7389"/>
                    <a:pt x="1733" y="8898"/>
                  </a:cubicBezTo>
                  <a:cubicBezTo>
                    <a:pt x="1942" y="9152"/>
                    <a:pt x="2171" y="9409"/>
                    <a:pt x="2416" y="9662"/>
                  </a:cubicBezTo>
                  <a:cubicBezTo>
                    <a:pt x="2171" y="9916"/>
                    <a:pt x="1942" y="10170"/>
                    <a:pt x="1733" y="10426"/>
                  </a:cubicBezTo>
                  <a:cubicBezTo>
                    <a:pt x="411" y="12033"/>
                    <a:pt x="0" y="13470"/>
                    <a:pt x="583" y="14475"/>
                  </a:cubicBezTo>
                  <a:cubicBezTo>
                    <a:pt x="1021" y="15233"/>
                    <a:pt x="1954" y="15629"/>
                    <a:pt x="3270" y="15629"/>
                  </a:cubicBezTo>
                  <a:cubicBezTo>
                    <a:pt x="3738" y="15626"/>
                    <a:pt x="4203" y="15584"/>
                    <a:pt x="4662" y="15505"/>
                  </a:cubicBezTo>
                  <a:cubicBezTo>
                    <a:pt x="4985" y="15451"/>
                    <a:pt x="5320" y="15378"/>
                    <a:pt x="5662" y="15294"/>
                  </a:cubicBezTo>
                  <a:cubicBezTo>
                    <a:pt x="5761" y="15641"/>
                    <a:pt x="5867" y="15970"/>
                    <a:pt x="5985" y="16284"/>
                  </a:cubicBezTo>
                  <a:cubicBezTo>
                    <a:pt x="6715" y="18244"/>
                    <a:pt x="7757" y="19325"/>
                    <a:pt x="8917" y="19325"/>
                  </a:cubicBezTo>
                  <a:cubicBezTo>
                    <a:pt x="10076" y="19325"/>
                    <a:pt x="11118" y="18244"/>
                    <a:pt x="11848" y="16284"/>
                  </a:cubicBezTo>
                  <a:cubicBezTo>
                    <a:pt x="11966" y="15970"/>
                    <a:pt x="12075" y="15638"/>
                    <a:pt x="12171" y="15294"/>
                  </a:cubicBezTo>
                  <a:cubicBezTo>
                    <a:pt x="12917" y="15481"/>
                    <a:pt x="13618" y="15593"/>
                    <a:pt x="14246" y="15623"/>
                  </a:cubicBezTo>
                  <a:cubicBezTo>
                    <a:pt x="14562" y="16152"/>
                    <a:pt x="15123" y="16453"/>
                    <a:pt x="15705" y="16453"/>
                  </a:cubicBezTo>
                  <a:cubicBezTo>
                    <a:pt x="15930" y="16453"/>
                    <a:pt x="16159" y="16408"/>
                    <a:pt x="16378" y="16314"/>
                  </a:cubicBezTo>
                  <a:cubicBezTo>
                    <a:pt x="17163" y="15979"/>
                    <a:pt x="17573" y="15112"/>
                    <a:pt x="17341" y="14291"/>
                  </a:cubicBezTo>
                  <a:cubicBezTo>
                    <a:pt x="17779" y="13301"/>
                    <a:pt x="17344" y="11936"/>
                    <a:pt x="16100" y="10426"/>
                  </a:cubicBezTo>
                  <a:cubicBezTo>
                    <a:pt x="15891" y="10170"/>
                    <a:pt x="15662" y="9916"/>
                    <a:pt x="15417" y="9662"/>
                  </a:cubicBezTo>
                  <a:cubicBezTo>
                    <a:pt x="15662" y="9409"/>
                    <a:pt x="15891" y="9152"/>
                    <a:pt x="16100" y="8898"/>
                  </a:cubicBezTo>
                  <a:cubicBezTo>
                    <a:pt x="17347" y="7389"/>
                    <a:pt x="17779" y="6024"/>
                    <a:pt x="17341" y="5034"/>
                  </a:cubicBezTo>
                  <a:cubicBezTo>
                    <a:pt x="17573" y="4212"/>
                    <a:pt x="17163" y="3346"/>
                    <a:pt x="16378" y="3011"/>
                  </a:cubicBezTo>
                  <a:cubicBezTo>
                    <a:pt x="16159" y="2916"/>
                    <a:pt x="15930" y="2871"/>
                    <a:pt x="15705" y="2871"/>
                  </a:cubicBezTo>
                  <a:cubicBezTo>
                    <a:pt x="15123" y="2871"/>
                    <a:pt x="14562" y="3173"/>
                    <a:pt x="14246" y="3702"/>
                  </a:cubicBezTo>
                  <a:cubicBezTo>
                    <a:pt x="13615" y="3732"/>
                    <a:pt x="12914" y="3844"/>
                    <a:pt x="12171" y="4031"/>
                  </a:cubicBezTo>
                  <a:cubicBezTo>
                    <a:pt x="12075" y="3684"/>
                    <a:pt x="11966" y="3355"/>
                    <a:pt x="11848" y="3041"/>
                  </a:cubicBezTo>
                  <a:cubicBezTo>
                    <a:pt x="11118" y="1081"/>
                    <a:pt x="10076" y="0"/>
                    <a:pt x="891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solidFill>
                  <a:srgbClr val="435D74"/>
                </a:solidFill>
              </a:endParaRPr>
            </a:p>
          </p:txBody>
        </p:sp>
        <p:sp>
          <p:nvSpPr>
            <p:cNvPr id="18" name="Google Shape;4178;p35">
              <a:extLst>
                <a:ext uri="{FF2B5EF4-FFF2-40B4-BE49-F238E27FC236}">
                  <a16:creationId xmlns="" xmlns:a16="http://schemas.microsoft.com/office/drawing/2014/main" id="{DA2B8691-77EE-4CCA-F581-648C9451D0D3}"/>
                </a:ext>
              </a:extLst>
            </p:cNvPr>
            <p:cNvSpPr/>
            <p:nvPr/>
          </p:nvSpPr>
          <p:spPr>
            <a:xfrm>
              <a:off x="2280775" y="4003900"/>
              <a:ext cx="88275" cy="85025"/>
            </a:xfrm>
            <a:custGeom>
              <a:avLst/>
              <a:gdLst/>
              <a:ahLst/>
              <a:cxnLst/>
              <a:rect l="l" t="t" r="r" b="b"/>
              <a:pathLst>
                <a:path w="3531" h="3401" extrusionOk="0">
                  <a:moveTo>
                    <a:pt x="1698" y="1136"/>
                  </a:moveTo>
                  <a:cubicBezTo>
                    <a:pt x="2202" y="1136"/>
                    <a:pt x="2455" y="1743"/>
                    <a:pt x="2099" y="2102"/>
                  </a:cubicBezTo>
                  <a:cubicBezTo>
                    <a:pt x="1983" y="2217"/>
                    <a:pt x="1841" y="2268"/>
                    <a:pt x="1703" y="2268"/>
                  </a:cubicBezTo>
                  <a:cubicBezTo>
                    <a:pt x="1411" y="2268"/>
                    <a:pt x="1133" y="2042"/>
                    <a:pt x="1133" y="1700"/>
                  </a:cubicBezTo>
                  <a:cubicBezTo>
                    <a:pt x="1133" y="1386"/>
                    <a:pt x="1383" y="1136"/>
                    <a:pt x="1698" y="1136"/>
                  </a:cubicBezTo>
                  <a:close/>
                  <a:moveTo>
                    <a:pt x="1698" y="1"/>
                  </a:moveTo>
                  <a:cubicBezTo>
                    <a:pt x="1479" y="1"/>
                    <a:pt x="1258" y="43"/>
                    <a:pt x="1048" y="130"/>
                  </a:cubicBezTo>
                  <a:cubicBezTo>
                    <a:pt x="414" y="393"/>
                    <a:pt x="1" y="1012"/>
                    <a:pt x="1" y="1700"/>
                  </a:cubicBezTo>
                  <a:cubicBezTo>
                    <a:pt x="1" y="2639"/>
                    <a:pt x="758" y="3397"/>
                    <a:pt x="1698" y="3400"/>
                  </a:cubicBezTo>
                  <a:cubicBezTo>
                    <a:pt x="2386" y="3400"/>
                    <a:pt x="3005" y="2984"/>
                    <a:pt x="3268" y="2350"/>
                  </a:cubicBezTo>
                  <a:cubicBezTo>
                    <a:pt x="3530" y="1715"/>
                    <a:pt x="3385" y="985"/>
                    <a:pt x="2899" y="499"/>
                  </a:cubicBezTo>
                  <a:cubicBezTo>
                    <a:pt x="2574" y="173"/>
                    <a:pt x="2140" y="1"/>
                    <a:pt x="169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solidFill>
                  <a:srgbClr val="435D74"/>
                </a:solidFill>
              </a:endParaRPr>
            </a:p>
          </p:txBody>
        </p:sp>
      </p:grpSp>
      <p:sp>
        <p:nvSpPr>
          <p:cNvPr id="24" name="Freeform 94">
            <a:extLst>
              <a:ext uri="{FF2B5EF4-FFF2-40B4-BE49-F238E27FC236}">
                <a16:creationId xmlns="" xmlns:a16="http://schemas.microsoft.com/office/drawing/2014/main" id="{40B6D588-2006-F3FE-BF31-C57F15A59CC8}"/>
              </a:ext>
            </a:extLst>
          </p:cNvPr>
          <p:cNvSpPr>
            <a:spLocks noEditPoints="1"/>
          </p:cNvSpPr>
          <p:nvPr/>
        </p:nvSpPr>
        <p:spPr bwMode="auto">
          <a:xfrm>
            <a:off x="4756600" y="1980172"/>
            <a:ext cx="273534" cy="460450"/>
          </a:xfrm>
          <a:custGeom>
            <a:avLst/>
            <a:gdLst>
              <a:gd name="T0" fmla="*/ 192 w 232"/>
              <a:gd name="T1" fmla="*/ 0 h 392"/>
              <a:gd name="T2" fmla="*/ 40 w 232"/>
              <a:gd name="T3" fmla="*/ 0 h 392"/>
              <a:gd name="T4" fmla="*/ 0 w 232"/>
              <a:gd name="T5" fmla="*/ 40 h 392"/>
              <a:gd name="T6" fmla="*/ 0 w 232"/>
              <a:gd name="T7" fmla="*/ 352 h 392"/>
              <a:gd name="T8" fmla="*/ 40 w 232"/>
              <a:gd name="T9" fmla="*/ 392 h 392"/>
              <a:gd name="T10" fmla="*/ 192 w 232"/>
              <a:gd name="T11" fmla="*/ 392 h 392"/>
              <a:gd name="T12" fmla="*/ 232 w 232"/>
              <a:gd name="T13" fmla="*/ 352 h 392"/>
              <a:gd name="T14" fmla="*/ 232 w 232"/>
              <a:gd name="T15" fmla="*/ 40 h 392"/>
              <a:gd name="T16" fmla="*/ 192 w 232"/>
              <a:gd name="T17" fmla="*/ 0 h 392"/>
              <a:gd name="T18" fmla="*/ 116 w 232"/>
              <a:gd name="T19" fmla="*/ 376 h 392"/>
              <a:gd name="T20" fmla="*/ 88 w 232"/>
              <a:gd name="T21" fmla="*/ 356 h 392"/>
              <a:gd name="T22" fmla="*/ 116 w 232"/>
              <a:gd name="T23" fmla="*/ 336 h 392"/>
              <a:gd name="T24" fmla="*/ 144 w 232"/>
              <a:gd name="T25" fmla="*/ 356 h 392"/>
              <a:gd name="T26" fmla="*/ 116 w 232"/>
              <a:gd name="T27" fmla="*/ 376 h 392"/>
              <a:gd name="T28" fmla="*/ 200 w 232"/>
              <a:gd name="T29" fmla="*/ 316 h 392"/>
              <a:gd name="T30" fmla="*/ 32 w 232"/>
              <a:gd name="T31" fmla="*/ 316 h 392"/>
              <a:gd name="T32" fmla="*/ 32 w 232"/>
              <a:gd name="T33" fmla="*/ 52 h 392"/>
              <a:gd name="T34" fmla="*/ 200 w 232"/>
              <a:gd name="T35" fmla="*/ 52 h 392"/>
              <a:gd name="T36" fmla="*/ 200 w 232"/>
              <a:gd name="T37" fmla="*/ 316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2" h="392">
                <a:moveTo>
                  <a:pt x="192" y="0"/>
                </a:moveTo>
                <a:cubicBezTo>
                  <a:pt x="40" y="0"/>
                  <a:pt x="40" y="0"/>
                  <a:pt x="40" y="0"/>
                </a:cubicBezTo>
                <a:cubicBezTo>
                  <a:pt x="18" y="0"/>
                  <a:pt x="0" y="18"/>
                  <a:pt x="0" y="40"/>
                </a:cubicBezTo>
                <a:cubicBezTo>
                  <a:pt x="0" y="352"/>
                  <a:pt x="0" y="352"/>
                  <a:pt x="0" y="352"/>
                </a:cubicBezTo>
                <a:cubicBezTo>
                  <a:pt x="0" y="374"/>
                  <a:pt x="18" y="392"/>
                  <a:pt x="40" y="392"/>
                </a:cubicBezTo>
                <a:cubicBezTo>
                  <a:pt x="192" y="392"/>
                  <a:pt x="192" y="392"/>
                  <a:pt x="192" y="392"/>
                </a:cubicBezTo>
                <a:cubicBezTo>
                  <a:pt x="214" y="392"/>
                  <a:pt x="232" y="374"/>
                  <a:pt x="232" y="352"/>
                </a:cubicBezTo>
                <a:cubicBezTo>
                  <a:pt x="232" y="40"/>
                  <a:pt x="232" y="40"/>
                  <a:pt x="232" y="40"/>
                </a:cubicBezTo>
                <a:cubicBezTo>
                  <a:pt x="232" y="18"/>
                  <a:pt x="214" y="0"/>
                  <a:pt x="192" y="0"/>
                </a:cubicBezTo>
                <a:close/>
                <a:moveTo>
                  <a:pt x="116" y="376"/>
                </a:moveTo>
                <a:cubicBezTo>
                  <a:pt x="101" y="376"/>
                  <a:pt x="88" y="367"/>
                  <a:pt x="88" y="356"/>
                </a:cubicBezTo>
                <a:cubicBezTo>
                  <a:pt x="88" y="345"/>
                  <a:pt x="101" y="336"/>
                  <a:pt x="116" y="336"/>
                </a:cubicBezTo>
                <a:cubicBezTo>
                  <a:pt x="131" y="336"/>
                  <a:pt x="144" y="345"/>
                  <a:pt x="144" y="356"/>
                </a:cubicBezTo>
                <a:cubicBezTo>
                  <a:pt x="144" y="367"/>
                  <a:pt x="131" y="376"/>
                  <a:pt x="116" y="376"/>
                </a:cubicBezTo>
                <a:close/>
                <a:moveTo>
                  <a:pt x="200" y="316"/>
                </a:moveTo>
                <a:cubicBezTo>
                  <a:pt x="32" y="316"/>
                  <a:pt x="32" y="316"/>
                  <a:pt x="32" y="316"/>
                </a:cubicBezTo>
                <a:cubicBezTo>
                  <a:pt x="32" y="52"/>
                  <a:pt x="32" y="52"/>
                  <a:pt x="32" y="52"/>
                </a:cubicBezTo>
                <a:cubicBezTo>
                  <a:pt x="200" y="52"/>
                  <a:pt x="200" y="52"/>
                  <a:pt x="200" y="52"/>
                </a:cubicBezTo>
                <a:lnTo>
                  <a:pt x="200" y="316"/>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p>
        </p:txBody>
      </p:sp>
      <p:pic>
        <p:nvPicPr>
          <p:cNvPr id="1026" name="Picture 2" descr="Kiosk - Free weather icons">
            <a:extLst>
              <a:ext uri="{FF2B5EF4-FFF2-40B4-BE49-F238E27FC236}">
                <a16:creationId xmlns="" xmlns:a16="http://schemas.microsoft.com/office/drawing/2014/main" id="{2356D372-D138-71A4-0D73-428BAF8BF7B1}"/>
              </a:ext>
            </a:extLst>
          </p:cNvPr>
          <p:cNvPicPr>
            <a:picLocks noChangeAspect="1" noChangeArrowheads="1"/>
          </p:cNvPicPr>
          <p:nvPr/>
        </p:nvPicPr>
        <p:blipFill>
          <a:blip r:embed="rId4" cstate="print">
            <a:lum bright="70000" contrast="-70000"/>
            <a:extLst>
              <a:ext uri="{28A0092B-C50C-407E-A947-70E740481C1C}">
                <a14:useLocalDpi xmlns="" xmlns:a14="http://schemas.microsoft.com/office/drawing/2010/main" val="0"/>
              </a:ext>
            </a:extLst>
          </a:blip>
          <a:srcRect/>
          <a:stretch>
            <a:fillRect/>
          </a:stretch>
        </p:blipFill>
        <p:spPr bwMode="auto">
          <a:xfrm>
            <a:off x="7102981" y="4963780"/>
            <a:ext cx="547787" cy="547787"/>
          </a:xfrm>
          <a:prstGeom prst="rect">
            <a:avLst/>
          </a:prstGeom>
          <a:noFill/>
          <a:extLst>
            <a:ext uri="{909E8E84-426E-40DD-AFC4-6F175D3DCCD1}">
              <a14:hiddenFill xmlns="" xmlns:a14="http://schemas.microsoft.com/office/drawing/2010/main">
                <a:solidFill>
                  <a:srgbClr val="FFFFFF"/>
                </a:solidFill>
              </a14:hiddenFill>
            </a:ext>
          </a:extLst>
        </p:spPr>
      </p:pic>
      <p:sp>
        <p:nvSpPr>
          <p:cNvPr id="3" name="Freeform 584">
            <a:extLst>
              <a:ext uri="{FF2B5EF4-FFF2-40B4-BE49-F238E27FC236}">
                <a16:creationId xmlns="" xmlns:a16="http://schemas.microsoft.com/office/drawing/2014/main" id="{332D0579-DD3D-BEB8-C8AA-199AEE90CC82}"/>
              </a:ext>
            </a:extLst>
          </p:cNvPr>
          <p:cNvSpPr>
            <a:spLocks/>
          </p:cNvSpPr>
          <p:nvPr/>
        </p:nvSpPr>
        <p:spPr bwMode="auto">
          <a:xfrm>
            <a:off x="9671894" y="1950611"/>
            <a:ext cx="279397" cy="508902"/>
          </a:xfrm>
          <a:custGeom>
            <a:avLst/>
            <a:gdLst>
              <a:gd name="T0" fmla="*/ 46 w 51"/>
              <a:gd name="T1" fmla="*/ 47 h 93"/>
              <a:gd name="T2" fmla="*/ 40 w 51"/>
              <a:gd name="T3" fmla="*/ 42 h 93"/>
              <a:gd name="T4" fmla="*/ 32 w 51"/>
              <a:gd name="T5" fmla="*/ 38 h 93"/>
              <a:gd name="T6" fmla="*/ 22 w 51"/>
              <a:gd name="T7" fmla="*/ 33 h 93"/>
              <a:gd name="T8" fmla="*/ 19 w 51"/>
              <a:gd name="T9" fmla="*/ 29 h 93"/>
              <a:gd name="T10" fmla="*/ 21 w 51"/>
              <a:gd name="T11" fmla="*/ 25 h 93"/>
              <a:gd name="T12" fmla="*/ 28 w 51"/>
              <a:gd name="T13" fmla="*/ 23 h 93"/>
              <a:gd name="T14" fmla="*/ 41 w 51"/>
              <a:gd name="T15" fmla="*/ 26 h 93"/>
              <a:gd name="T16" fmla="*/ 49 w 51"/>
              <a:gd name="T17" fmla="*/ 14 h 93"/>
              <a:gd name="T18" fmla="*/ 49 w 51"/>
              <a:gd name="T19" fmla="*/ 14 h 93"/>
              <a:gd name="T20" fmla="*/ 47 w 51"/>
              <a:gd name="T21" fmla="*/ 13 h 93"/>
              <a:gd name="T22" fmla="*/ 33 w 51"/>
              <a:gd name="T23" fmla="*/ 9 h 93"/>
              <a:gd name="T24" fmla="*/ 33 w 51"/>
              <a:gd name="T25" fmla="*/ 0 h 93"/>
              <a:gd name="T26" fmla="*/ 19 w 51"/>
              <a:gd name="T27" fmla="*/ 0 h 93"/>
              <a:gd name="T28" fmla="*/ 19 w 51"/>
              <a:gd name="T29" fmla="*/ 10 h 93"/>
              <a:gd name="T30" fmla="*/ 7 w 51"/>
              <a:gd name="T31" fmla="*/ 17 h 93"/>
              <a:gd name="T32" fmla="*/ 2 w 51"/>
              <a:gd name="T33" fmla="*/ 31 h 93"/>
              <a:gd name="T34" fmla="*/ 3 w 51"/>
              <a:gd name="T35" fmla="*/ 38 h 93"/>
              <a:gd name="T36" fmla="*/ 7 w 51"/>
              <a:gd name="T37" fmla="*/ 45 h 93"/>
              <a:gd name="T38" fmla="*/ 22 w 51"/>
              <a:gd name="T39" fmla="*/ 53 h 93"/>
              <a:gd name="T40" fmla="*/ 22 w 51"/>
              <a:gd name="T41" fmla="*/ 53 h 93"/>
              <a:gd name="T42" fmla="*/ 22 w 51"/>
              <a:gd name="T43" fmla="*/ 53 h 93"/>
              <a:gd name="T44" fmla="*/ 33 w 51"/>
              <a:gd name="T45" fmla="*/ 62 h 93"/>
              <a:gd name="T46" fmla="*/ 31 w 51"/>
              <a:gd name="T47" fmla="*/ 67 h 93"/>
              <a:gd name="T48" fmla="*/ 23 w 51"/>
              <a:gd name="T49" fmla="*/ 69 h 93"/>
              <a:gd name="T50" fmla="*/ 8 w 51"/>
              <a:gd name="T51" fmla="*/ 65 h 93"/>
              <a:gd name="T52" fmla="*/ 0 w 51"/>
              <a:gd name="T53" fmla="*/ 78 h 93"/>
              <a:gd name="T54" fmla="*/ 2 w 51"/>
              <a:gd name="T55" fmla="*/ 79 h 93"/>
              <a:gd name="T56" fmla="*/ 19 w 51"/>
              <a:gd name="T57" fmla="*/ 84 h 93"/>
              <a:gd name="T58" fmla="*/ 19 w 51"/>
              <a:gd name="T59" fmla="*/ 93 h 93"/>
              <a:gd name="T60" fmla="*/ 33 w 51"/>
              <a:gd name="T61" fmla="*/ 93 h 93"/>
              <a:gd name="T62" fmla="*/ 33 w 51"/>
              <a:gd name="T63" fmla="*/ 83 h 93"/>
              <a:gd name="T64" fmla="*/ 46 w 51"/>
              <a:gd name="T65" fmla="*/ 75 h 93"/>
              <a:gd name="T66" fmla="*/ 50 w 51"/>
              <a:gd name="T67" fmla="*/ 69 h 93"/>
              <a:gd name="T68" fmla="*/ 51 w 51"/>
              <a:gd name="T69" fmla="*/ 61 h 93"/>
              <a:gd name="T70" fmla="*/ 46 w 51"/>
              <a:gd name="T71" fmla="*/ 47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1" h="93">
                <a:moveTo>
                  <a:pt x="46" y="47"/>
                </a:moveTo>
                <a:cubicBezTo>
                  <a:pt x="45" y="45"/>
                  <a:pt x="43" y="44"/>
                  <a:pt x="40" y="42"/>
                </a:cubicBezTo>
                <a:cubicBezTo>
                  <a:pt x="38" y="41"/>
                  <a:pt x="35" y="40"/>
                  <a:pt x="32" y="38"/>
                </a:cubicBezTo>
                <a:cubicBezTo>
                  <a:pt x="27" y="36"/>
                  <a:pt x="24" y="35"/>
                  <a:pt x="22" y="33"/>
                </a:cubicBezTo>
                <a:cubicBezTo>
                  <a:pt x="20" y="32"/>
                  <a:pt x="19" y="31"/>
                  <a:pt x="19" y="29"/>
                </a:cubicBezTo>
                <a:cubicBezTo>
                  <a:pt x="19" y="28"/>
                  <a:pt x="20" y="26"/>
                  <a:pt x="21" y="25"/>
                </a:cubicBezTo>
                <a:cubicBezTo>
                  <a:pt x="22" y="24"/>
                  <a:pt x="25" y="23"/>
                  <a:pt x="28" y="23"/>
                </a:cubicBezTo>
                <a:cubicBezTo>
                  <a:pt x="34" y="23"/>
                  <a:pt x="39" y="25"/>
                  <a:pt x="41" y="26"/>
                </a:cubicBezTo>
                <a:cubicBezTo>
                  <a:pt x="49" y="14"/>
                  <a:pt x="49" y="14"/>
                  <a:pt x="49" y="14"/>
                </a:cubicBezTo>
                <a:cubicBezTo>
                  <a:pt x="49" y="14"/>
                  <a:pt x="49" y="14"/>
                  <a:pt x="49" y="14"/>
                </a:cubicBezTo>
                <a:cubicBezTo>
                  <a:pt x="47" y="13"/>
                  <a:pt x="47" y="13"/>
                  <a:pt x="47" y="13"/>
                </a:cubicBezTo>
                <a:cubicBezTo>
                  <a:pt x="44" y="11"/>
                  <a:pt x="40" y="9"/>
                  <a:pt x="33" y="9"/>
                </a:cubicBezTo>
                <a:cubicBezTo>
                  <a:pt x="33" y="0"/>
                  <a:pt x="33" y="0"/>
                  <a:pt x="33" y="0"/>
                </a:cubicBezTo>
                <a:cubicBezTo>
                  <a:pt x="19" y="0"/>
                  <a:pt x="19" y="0"/>
                  <a:pt x="19" y="0"/>
                </a:cubicBezTo>
                <a:cubicBezTo>
                  <a:pt x="19" y="10"/>
                  <a:pt x="19" y="10"/>
                  <a:pt x="19" y="10"/>
                </a:cubicBezTo>
                <a:cubicBezTo>
                  <a:pt x="14" y="11"/>
                  <a:pt x="10" y="14"/>
                  <a:pt x="7" y="17"/>
                </a:cubicBezTo>
                <a:cubicBezTo>
                  <a:pt x="3" y="21"/>
                  <a:pt x="2" y="25"/>
                  <a:pt x="2" y="31"/>
                </a:cubicBezTo>
                <a:cubicBezTo>
                  <a:pt x="2" y="34"/>
                  <a:pt x="2" y="36"/>
                  <a:pt x="3" y="38"/>
                </a:cubicBezTo>
                <a:cubicBezTo>
                  <a:pt x="4" y="41"/>
                  <a:pt x="6" y="43"/>
                  <a:pt x="7" y="45"/>
                </a:cubicBezTo>
                <a:cubicBezTo>
                  <a:pt x="11" y="48"/>
                  <a:pt x="15" y="50"/>
                  <a:pt x="22" y="53"/>
                </a:cubicBezTo>
                <a:cubicBezTo>
                  <a:pt x="22" y="53"/>
                  <a:pt x="22" y="53"/>
                  <a:pt x="22" y="53"/>
                </a:cubicBezTo>
                <a:cubicBezTo>
                  <a:pt x="22" y="53"/>
                  <a:pt x="22" y="53"/>
                  <a:pt x="22" y="53"/>
                </a:cubicBezTo>
                <a:cubicBezTo>
                  <a:pt x="31" y="56"/>
                  <a:pt x="33" y="59"/>
                  <a:pt x="33" y="62"/>
                </a:cubicBezTo>
                <a:cubicBezTo>
                  <a:pt x="33" y="64"/>
                  <a:pt x="32" y="66"/>
                  <a:pt x="31" y="67"/>
                </a:cubicBezTo>
                <a:cubicBezTo>
                  <a:pt x="29" y="69"/>
                  <a:pt x="26" y="69"/>
                  <a:pt x="23" y="69"/>
                </a:cubicBezTo>
                <a:cubicBezTo>
                  <a:pt x="16" y="69"/>
                  <a:pt x="11" y="67"/>
                  <a:pt x="8" y="65"/>
                </a:cubicBezTo>
                <a:cubicBezTo>
                  <a:pt x="0" y="78"/>
                  <a:pt x="0" y="78"/>
                  <a:pt x="0" y="78"/>
                </a:cubicBezTo>
                <a:cubicBezTo>
                  <a:pt x="2" y="79"/>
                  <a:pt x="2" y="79"/>
                  <a:pt x="2" y="79"/>
                </a:cubicBezTo>
                <a:cubicBezTo>
                  <a:pt x="6" y="81"/>
                  <a:pt x="12" y="83"/>
                  <a:pt x="19" y="84"/>
                </a:cubicBezTo>
                <a:cubicBezTo>
                  <a:pt x="19" y="93"/>
                  <a:pt x="19" y="93"/>
                  <a:pt x="19" y="93"/>
                </a:cubicBezTo>
                <a:cubicBezTo>
                  <a:pt x="33" y="93"/>
                  <a:pt x="33" y="93"/>
                  <a:pt x="33" y="93"/>
                </a:cubicBezTo>
                <a:cubicBezTo>
                  <a:pt x="33" y="83"/>
                  <a:pt x="33" y="83"/>
                  <a:pt x="33" y="83"/>
                </a:cubicBezTo>
                <a:cubicBezTo>
                  <a:pt x="38" y="81"/>
                  <a:pt x="42" y="79"/>
                  <a:pt x="46" y="75"/>
                </a:cubicBezTo>
                <a:cubicBezTo>
                  <a:pt x="47" y="73"/>
                  <a:pt x="49" y="71"/>
                  <a:pt x="50" y="69"/>
                </a:cubicBezTo>
                <a:cubicBezTo>
                  <a:pt x="51" y="66"/>
                  <a:pt x="51" y="64"/>
                  <a:pt x="51" y="61"/>
                </a:cubicBezTo>
                <a:cubicBezTo>
                  <a:pt x="51" y="56"/>
                  <a:pt x="49" y="51"/>
                  <a:pt x="46" y="47"/>
                </a:cubicBez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Slide Number Placeholder 1">
            <a:extLst>
              <a:ext uri="{FF2B5EF4-FFF2-40B4-BE49-F238E27FC236}">
                <a16:creationId xmlns="" xmlns:a16="http://schemas.microsoft.com/office/drawing/2014/main" id="{297BCC9B-A86C-75E6-0E96-F6C1E76A664D}"/>
              </a:ext>
            </a:extLst>
          </p:cNvPr>
          <p:cNvSpPr>
            <a:spLocks noGrp="1"/>
          </p:cNvSpPr>
          <p:nvPr>
            <p:ph type="sldNum" idx="12"/>
          </p:nvPr>
        </p:nvSpPr>
        <p:spPr/>
        <p:txBody>
          <a:bodyPr/>
          <a:lstStyle/>
          <a:p>
            <a:fld id="{00000000-1234-1234-1234-123412341234}" type="slidenum">
              <a:rPr lang="en-US" smtClean="0"/>
              <a:pPr/>
              <a:t>11</a:t>
            </a:fld>
            <a:endParaRPr lang="en-US"/>
          </a:p>
        </p:txBody>
      </p:sp>
    </p:spTree>
  </p:cSld>
  <p:clrMapOvr>
    <a:overrideClrMapping bg1="lt1" tx1="dk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D637509B-AD14-8D7F-4E83-F2C95DD69093}"/>
              </a:ext>
            </a:extLst>
          </p:cNvPr>
          <p:cNvSpPr>
            <a:spLocks noGrp="1"/>
          </p:cNvSpPr>
          <p:nvPr>
            <p:ph type="title"/>
          </p:nvPr>
        </p:nvSpPr>
        <p:spPr/>
        <p:txBody>
          <a:bodyPr/>
          <a:lstStyle/>
          <a:p>
            <a:r>
              <a:rPr lang="en-IN"/>
              <a:t>Next Steps</a:t>
            </a:r>
            <a:endParaRPr lang="en-IN" dirty="0"/>
          </a:p>
        </p:txBody>
      </p:sp>
      <p:graphicFrame>
        <p:nvGraphicFramePr>
          <p:cNvPr id="5" name="Google Shape;84;p1">
            <a:extLst>
              <a:ext uri="{FF2B5EF4-FFF2-40B4-BE49-F238E27FC236}">
                <a16:creationId xmlns="" xmlns:a16="http://schemas.microsoft.com/office/drawing/2014/main" id="{EE60A857-328B-9381-7D91-DA9528E5264F}"/>
              </a:ext>
            </a:extLst>
          </p:cNvPr>
          <p:cNvGraphicFramePr/>
          <p:nvPr>
            <p:extLst>
              <p:ext uri="{D42A27DB-BD31-4B8C-83A1-F6EECF244321}">
                <p14:modId xmlns="" xmlns:p14="http://schemas.microsoft.com/office/powerpoint/2010/main" val="23601261"/>
              </p:ext>
            </p:extLst>
          </p:nvPr>
        </p:nvGraphicFramePr>
        <p:xfrm>
          <a:off x="116541" y="211887"/>
          <a:ext cx="11896168" cy="5617060"/>
        </p:xfrm>
        <a:graphic>
          <a:graphicData uri="http://schemas.openxmlformats.org/drawingml/2006/table">
            <a:tbl>
              <a:tblPr firstRow="1" bandRow="1">
                <a:noFill/>
              </a:tblPr>
              <a:tblGrid>
                <a:gridCol w="2655877">
                  <a:extLst>
                    <a:ext uri="{9D8B030D-6E8A-4147-A177-3AD203B41FA5}">
                      <a16:colId xmlns="" xmlns:a16="http://schemas.microsoft.com/office/drawing/2014/main" val="20000"/>
                    </a:ext>
                  </a:extLst>
                </a:gridCol>
                <a:gridCol w="1026699">
                  <a:extLst>
                    <a:ext uri="{9D8B030D-6E8A-4147-A177-3AD203B41FA5}">
                      <a16:colId xmlns="" xmlns:a16="http://schemas.microsoft.com/office/drawing/2014/main" val="20001"/>
                    </a:ext>
                  </a:extLst>
                </a:gridCol>
                <a:gridCol w="1026699">
                  <a:extLst>
                    <a:ext uri="{9D8B030D-6E8A-4147-A177-3AD203B41FA5}">
                      <a16:colId xmlns="" xmlns:a16="http://schemas.microsoft.com/office/drawing/2014/main" val="20002"/>
                    </a:ext>
                  </a:extLst>
                </a:gridCol>
                <a:gridCol w="1026699">
                  <a:extLst>
                    <a:ext uri="{9D8B030D-6E8A-4147-A177-3AD203B41FA5}">
                      <a16:colId xmlns="" xmlns:a16="http://schemas.microsoft.com/office/drawing/2014/main" val="20003"/>
                    </a:ext>
                  </a:extLst>
                </a:gridCol>
                <a:gridCol w="1026699">
                  <a:extLst>
                    <a:ext uri="{9D8B030D-6E8A-4147-A177-3AD203B41FA5}">
                      <a16:colId xmlns="" xmlns:a16="http://schemas.microsoft.com/office/drawing/2014/main" val="20005"/>
                    </a:ext>
                  </a:extLst>
                </a:gridCol>
                <a:gridCol w="1026699">
                  <a:extLst>
                    <a:ext uri="{9D8B030D-6E8A-4147-A177-3AD203B41FA5}">
                      <a16:colId xmlns="" xmlns:a16="http://schemas.microsoft.com/office/drawing/2014/main" val="20006"/>
                    </a:ext>
                  </a:extLst>
                </a:gridCol>
                <a:gridCol w="1026699">
                  <a:extLst>
                    <a:ext uri="{9D8B030D-6E8A-4147-A177-3AD203B41FA5}">
                      <a16:colId xmlns="" xmlns:a16="http://schemas.microsoft.com/office/drawing/2014/main" val="20007"/>
                    </a:ext>
                  </a:extLst>
                </a:gridCol>
                <a:gridCol w="1026699">
                  <a:extLst>
                    <a:ext uri="{9D8B030D-6E8A-4147-A177-3AD203B41FA5}">
                      <a16:colId xmlns="" xmlns:a16="http://schemas.microsoft.com/office/drawing/2014/main" val="20009"/>
                    </a:ext>
                  </a:extLst>
                </a:gridCol>
                <a:gridCol w="1026699">
                  <a:extLst>
                    <a:ext uri="{9D8B030D-6E8A-4147-A177-3AD203B41FA5}">
                      <a16:colId xmlns="" xmlns:a16="http://schemas.microsoft.com/office/drawing/2014/main" val="20010"/>
                    </a:ext>
                  </a:extLst>
                </a:gridCol>
                <a:gridCol w="1026699">
                  <a:extLst>
                    <a:ext uri="{9D8B030D-6E8A-4147-A177-3AD203B41FA5}">
                      <a16:colId xmlns="" xmlns:a16="http://schemas.microsoft.com/office/drawing/2014/main" val="20011"/>
                    </a:ext>
                  </a:extLst>
                </a:gridCol>
              </a:tblGrid>
              <a:tr h="444125">
                <a:tc>
                  <a:txBody>
                    <a:bodyPr/>
                    <a:lstStyle/>
                    <a:p>
                      <a:pPr marL="0" marR="0" lvl="0" indent="0" algn="l" rtl="0">
                        <a:spcBef>
                          <a:spcPts val="0"/>
                        </a:spcBef>
                        <a:spcAft>
                          <a:spcPts val="0"/>
                        </a:spcAft>
                        <a:buNone/>
                      </a:pPr>
                      <a:endParaRPr sz="1800" dirty="0">
                        <a:latin typeface="Verdana"/>
                        <a:ea typeface="Verdana"/>
                        <a:cs typeface="Verdana"/>
                        <a:sym typeface="Verdana"/>
                      </a:endParaRPr>
                    </a:p>
                  </a:txBody>
                  <a:tcPr marL="91450" marR="91450" marT="45725" marB="45725">
                    <a:lnL w="12700" cmpd="sng">
                      <a:noFill/>
                      <a:prstDash val="solid"/>
                    </a:lnL>
                    <a:lnR w="12700" cap="flat" cmpd="sng" algn="ctr">
                      <a:solidFill>
                        <a:schemeClr val="bg1">
                          <a:lumMod val="65000"/>
                        </a:schemeClr>
                      </a:solid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noFill/>
                  </a:tcPr>
                </a:tc>
                <a:tc gridSpan="3">
                  <a:txBody>
                    <a:bodyPr/>
                    <a:lstStyle/>
                    <a:p>
                      <a:pPr marL="0" marR="0" lvl="0" indent="0" algn="ctr" rtl="0">
                        <a:spcBef>
                          <a:spcPts val="0"/>
                        </a:spcBef>
                        <a:spcAft>
                          <a:spcPts val="0"/>
                        </a:spcAft>
                        <a:buNone/>
                      </a:pPr>
                      <a:r>
                        <a:rPr lang="en-IN" sz="1800" dirty="0">
                          <a:latin typeface="Verdana"/>
                          <a:ea typeface="Verdana"/>
                          <a:cs typeface="Verdana"/>
                          <a:sym typeface="Verdana"/>
                        </a:rPr>
                        <a:t>Q2</a:t>
                      </a:r>
                      <a:br>
                        <a:rPr lang="en-IN" sz="1800" dirty="0">
                          <a:latin typeface="Verdana"/>
                          <a:ea typeface="Verdana"/>
                          <a:cs typeface="Verdana"/>
                          <a:sym typeface="Verdana"/>
                        </a:rPr>
                      </a:br>
                      <a:r>
                        <a:rPr lang="en-IN" sz="1800" dirty="0">
                          <a:latin typeface="Verdana"/>
                          <a:ea typeface="Verdana"/>
                          <a:cs typeface="Verdana"/>
                          <a:sym typeface="Verdana"/>
                        </a:rPr>
                        <a:t>FY 23-24</a:t>
                      </a:r>
                      <a:endParaRPr sz="1800" dirty="0">
                        <a:latin typeface="Verdana"/>
                        <a:ea typeface="Verdana"/>
                        <a:cs typeface="Verdana"/>
                        <a:sym typeface="Verdana"/>
                      </a:endParaRPr>
                    </a:p>
                  </a:txBody>
                  <a:tcPr marL="91450" marR="91450" marT="45725" marB="45725"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hMerge="1">
                  <a:txBody>
                    <a:bodyPr/>
                    <a:lstStyle/>
                    <a:p>
                      <a:endParaRPr lang="en-US"/>
                    </a:p>
                  </a:txBody>
                  <a:tcPr/>
                </a:tc>
                <a:tc hMerge="1">
                  <a:txBody>
                    <a:bodyPr/>
                    <a:lstStyle/>
                    <a:p>
                      <a:endParaRPr lang="en-US"/>
                    </a:p>
                  </a:txBody>
                  <a:tcPr/>
                </a:tc>
                <a:tc gridSpan="3">
                  <a:txBody>
                    <a:bodyPr/>
                    <a:lstStyle/>
                    <a:p>
                      <a:pPr marL="0" marR="0" lvl="0" indent="0" algn="ctr" rtl="0">
                        <a:spcBef>
                          <a:spcPts val="0"/>
                        </a:spcBef>
                        <a:spcAft>
                          <a:spcPts val="0"/>
                        </a:spcAft>
                        <a:buNone/>
                      </a:pPr>
                      <a:r>
                        <a:rPr lang="en-IN" sz="1800" dirty="0">
                          <a:latin typeface="Verdana"/>
                          <a:ea typeface="Verdana"/>
                          <a:cs typeface="Verdana"/>
                          <a:sym typeface="Verdana"/>
                        </a:rPr>
                        <a:t>Q3</a:t>
                      </a:r>
                      <a:br>
                        <a:rPr lang="en-IN" sz="1800" dirty="0">
                          <a:latin typeface="Verdana"/>
                          <a:ea typeface="Verdana"/>
                          <a:cs typeface="Verdana"/>
                          <a:sym typeface="Verdana"/>
                        </a:rPr>
                      </a:br>
                      <a:r>
                        <a:rPr lang="en-IN" sz="1800" dirty="0">
                          <a:latin typeface="Verdana"/>
                          <a:ea typeface="Verdana"/>
                          <a:cs typeface="Verdana"/>
                          <a:sym typeface="Verdana"/>
                        </a:rPr>
                        <a:t>FY 23-24</a:t>
                      </a:r>
                      <a:endParaRPr sz="1800" dirty="0">
                        <a:latin typeface="Verdana"/>
                        <a:ea typeface="Verdana"/>
                        <a:cs typeface="Verdana"/>
                        <a:sym typeface="Verdana"/>
                      </a:endParaRPr>
                    </a:p>
                  </a:txBody>
                  <a:tcPr marL="91450" marR="91450" marT="45725" marB="45725"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hMerge="1">
                  <a:txBody>
                    <a:bodyPr/>
                    <a:lstStyle/>
                    <a:p>
                      <a:endParaRPr lang="en-US"/>
                    </a:p>
                  </a:txBody>
                  <a:tcPr/>
                </a:tc>
                <a:tc hMerge="1">
                  <a:txBody>
                    <a:bodyPr/>
                    <a:lstStyle/>
                    <a:p>
                      <a:endParaRPr lang="en-US"/>
                    </a:p>
                  </a:txBody>
                  <a:tcPr/>
                </a:tc>
                <a:tc gridSpan="3">
                  <a:txBody>
                    <a:bodyPr/>
                    <a:lstStyle/>
                    <a:p>
                      <a:pPr marL="0" marR="0" lvl="0" indent="0" algn="ctr" rtl="0">
                        <a:spcBef>
                          <a:spcPts val="0"/>
                        </a:spcBef>
                        <a:spcAft>
                          <a:spcPts val="0"/>
                        </a:spcAft>
                        <a:buNone/>
                      </a:pPr>
                      <a:r>
                        <a:rPr lang="en-IN" sz="1800" dirty="0">
                          <a:latin typeface="Verdana"/>
                          <a:ea typeface="Verdana"/>
                          <a:cs typeface="Verdana"/>
                          <a:sym typeface="Verdana"/>
                        </a:rPr>
                        <a:t>Q4</a:t>
                      </a:r>
                      <a:br>
                        <a:rPr lang="en-IN" sz="1800" dirty="0">
                          <a:latin typeface="Verdana"/>
                          <a:ea typeface="Verdana"/>
                          <a:cs typeface="Verdana"/>
                          <a:sym typeface="Verdana"/>
                        </a:rPr>
                      </a:br>
                      <a:r>
                        <a:rPr lang="en-IN" sz="1800" dirty="0">
                          <a:latin typeface="Verdana"/>
                          <a:ea typeface="Verdana"/>
                          <a:cs typeface="Verdana"/>
                          <a:sym typeface="Verdana"/>
                        </a:rPr>
                        <a:t>FY 23-24</a:t>
                      </a:r>
                      <a:endParaRPr sz="1800" dirty="0">
                        <a:latin typeface="Verdana"/>
                        <a:ea typeface="Verdana"/>
                        <a:cs typeface="Verdana"/>
                        <a:sym typeface="Verdana"/>
                      </a:endParaRPr>
                    </a:p>
                  </a:txBody>
                  <a:tcPr marL="91450" marR="91450" marT="45725" marB="45725"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0"/>
                  </a:ext>
                </a:extLst>
              </a:tr>
              <a:tr h="444125">
                <a:tc>
                  <a:txBody>
                    <a:bodyPr/>
                    <a:lstStyle/>
                    <a:p>
                      <a:pPr marL="0" marR="0" lvl="0" indent="0" algn="l" rtl="0">
                        <a:spcBef>
                          <a:spcPts val="0"/>
                        </a:spcBef>
                        <a:spcAft>
                          <a:spcPts val="0"/>
                        </a:spcAft>
                        <a:buNone/>
                      </a:pPr>
                      <a:endParaRPr sz="1800" dirty="0">
                        <a:latin typeface="Verdana"/>
                        <a:ea typeface="Verdana"/>
                        <a:cs typeface="Verdana"/>
                        <a:sym typeface="Verdana"/>
                      </a:endParaRPr>
                    </a:p>
                  </a:txBody>
                  <a:tcPr marL="91450" marR="91450" marT="45725" marB="45725">
                    <a:lnL w="12700" cmpd="sng">
                      <a:noFill/>
                      <a:prstDash val="solid"/>
                    </a:lnL>
                    <a:lnR w="12700" cap="flat" cmpd="sng" algn="ctr">
                      <a:solidFill>
                        <a:schemeClr val="bg1">
                          <a:lumMod val="65000"/>
                        </a:schemeClr>
                      </a:solidFill>
                      <a:prstDash val="solid"/>
                      <a:round/>
                      <a:headEnd type="none" w="med" len="med"/>
                      <a:tailEnd type="none" w="med" len="med"/>
                    </a:lnR>
                    <a:lnT w="12700" cmpd="sng">
                      <a:noFill/>
                      <a:prstDash val="solid"/>
                    </a:lnT>
                    <a:lnB w="12700"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spcBef>
                          <a:spcPts val="0"/>
                        </a:spcBef>
                        <a:spcAft>
                          <a:spcPts val="0"/>
                        </a:spcAft>
                        <a:buNone/>
                      </a:pPr>
                      <a:r>
                        <a:rPr lang="en-US" sz="1000" dirty="0">
                          <a:latin typeface="Verdana"/>
                          <a:ea typeface="Verdana"/>
                          <a:sym typeface="Verdana"/>
                        </a:rPr>
                        <a:t>July</a:t>
                      </a:r>
                      <a:endParaRPr dirty="0"/>
                    </a:p>
                  </a:txBody>
                  <a:tcPr marL="91450" marR="91450" marT="45725" marB="45725"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spcBef>
                          <a:spcPts val="0"/>
                        </a:spcBef>
                        <a:spcAft>
                          <a:spcPts val="0"/>
                        </a:spcAft>
                        <a:buNone/>
                      </a:pPr>
                      <a:r>
                        <a:rPr lang="en-US" sz="1000" dirty="0">
                          <a:latin typeface="Verdana"/>
                          <a:ea typeface="Verdana"/>
                          <a:cs typeface="Verdana"/>
                          <a:sym typeface="Verdana"/>
                        </a:rPr>
                        <a:t>Aug</a:t>
                      </a:r>
                      <a:endParaRPr dirty="0"/>
                    </a:p>
                  </a:txBody>
                  <a:tcPr marL="91450" marR="91450" marT="45725" marB="45725"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spcBef>
                          <a:spcPts val="0"/>
                        </a:spcBef>
                        <a:spcAft>
                          <a:spcPts val="0"/>
                        </a:spcAft>
                        <a:buNone/>
                      </a:pPr>
                      <a:r>
                        <a:rPr lang="en-US" sz="1000" dirty="0">
                          <a:latin typeface="Verdana"/>
                          <a:ea typeface="Verdana"/>
                          <a:cs typeface="Verdana"/>
                          <a:sym typeface="Verdana"/>
                        </a:rPr>
                        <a:t>Sep</a:t>
                      </a:r>
                      <a:endParaRPr dirty="0"/>
                    </a:p>
                  </a:txBody>
                  <a:tcPr marL="91450" marR="91450" marT="45725" marB="45725"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spcBef>
                          <a:spcPts val="0"/>
                        </a:spcBef>
                        <a:spcAft>
                          <a:spcPts val="0"/>
                        </a:spcAft>
                        <a:buNone/>
                      </a:pPr>
                      <a:r>
                        <a:rPr lang="en-US" sz="1000" dirty="0">
                          <a:latin typeface="Verdana"/>
                          <a:ea typeface="Verdana"/>
                          <a:sym typeface="Verdana"/>
                        </a:rPr>
                        <a:t>Oct</a:t>
                      </a:r>
                      <a:endParaRPr dirty="0"/>
                    </a:p>
                  </a:txBody>
                  <a:tcPr marL="91450" marR="91450" marT="45725" marB="45725"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spcBef>
                          <a:spcPts val="0"/>
                        </a:spcBef>
                        <a:spcAft>
                          <a:spcPts val="0"/>
                        </a:spcAft>
                        <a:buNone/>
                      </a:pPr>
                      <a:r>
                        <a:rPr lang="en-US" sz="1000" dirty="0">
                          <a:latin typeface="Verdana"/>
                          <a:ea typeface="Verdana"/>
                          <a:cs typeface="Verdana"/>
                          <a:sym typeface="Verdana"/>
                        </a:rPr>
                        <a:t>Nov</a:t>
                      </a:r>
                      <a:endParaRPr dirty="0"/>
                    </a:p>
                  </a:txBody>
                  <a:tcPr marL="91450" marR="91450" marT="45725" marB="45725"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spcBef>
                          <a:spcPts val="0"/>
                        </a:spcBef>
                        <a:spcAft>
                          <a:spcPts val="0"/>
                        </a:spcAft>
                        <a:buNone/>
                      </a:pPr>
                      <a:r>
                        <a:rPr lang="en-US" sz="1000" dirty="0">
                          <a:latin typeface="Verdana"/>
                          <a:ea typeface="Verdana"/>
                          <a:cs typeface="Verdana"/>
                          <a:sym typeface="Verdana"/>
                        </a:rPr>
                        <a:t>Dec</a:t>
                      </a:r>
                      <a:endParaRPr dirty="0"/>
                    </a:p>
                  </a:txBody>
                  <a:tcPr marL="91450" marR="91450" marT="45725" marB="45725"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spcBef>
                          <a:spcPts val="0"/>
                        </a:spcBef>
                        <a:spcAft>
                          <a:spcPts val="0"/>
                        </a:spcAft>
                        <a:buNone/>
                      </a:pPr>
                      <a:r>
                        <a:rPr lang="en-US" sz="1000" dirty="0">
                          <a:latin typeface="Verdana"/>
                          <a:ea typeface="Verdana"/>
                          <a:cs typeface="Verdana"/>
                          <a:sym typeface="Verdana"/>
                        </a:rPr>
                        <a:t>Jan</a:t>
                      </a:r>
                      <a:endParaRPr dirty="0"/>
                    </a:p>
                  </a:txBody>
                  <a:tcPr marL="91450" marR="91450" marT="45725" marB="45725"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spcBef>
                          <a:spcPts val="0"/>
                        </a:spcBef>
                        <a:spcAft>
                          <a:spcPts val="0"/>
                        </a:spcAft>
                        <a:buNone/>
                      </a:pPr>
                      <a:r>
                        <a:rPr lang="en-US" sz="1000" dirty="0">
                          <a:latin typeface="Verdana"/>
                          <a:ea typeface="Verdana"/>
                          <a:cs typeface="Verdana"/>
                          <a:sym typeface="Verdana"/>
                        </a:rPr>
                        <a:t>Feb</a:t>
                      </a:r>
                      <a:endParaRPr dirty="0"/>
                    </a:p>
                  </a:txBody>
                  <a:tcPr marL="91450" marR="91450" marT="45725" marB="45725"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spcBef>
                          <a:spcPts val="0"/>
                        </a:spcBef>
                        <a:spcAft>
                          <a:spcPts val="0"/>
                        </a:spcAft>
                        <a:buNone/>
                      </a:pPr>
                      <a:r>
                        <a:rPr lang="en-US" sz="1000" dirty="0">
                          <a:latin typeface="Verdana"/>
                          <a:ea typeface="Verdana"/>
                          <a:cs typeface="Verdana"/>
                          <a:sym typeface="Verdana"/>
                        </a:rPr>
                        <a:t>Mar</a:t>
                      </a:r>
                      <a:endParaRPr dirty="0"/>
                    </a:p>
                  </a:txBody>
                  <a:tcPr marL="91450" marR="91450" marT="45725" marB="45725"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r h="444125">
                <a:tc>
                  <a:txBody>
                    <a:bodyPr/>
                    <a:lstStyle/>
                    <a:p>
                      <a:pPr marL="0" marR="0" lvl="0" indent="0" algn="l" rtl="0">
                        <a:spcBef>
                          <a:spcPts val="0"/>
                        </a:spcBef>
                        <a:spcAft>
                          <a:spcPts val="0"/>
                        </a:spcAft>
                        <a:buNone/>
                      </a:pPr>
                      <a:r>
                        <a:rPr lang="en-US" sz="1200" dirty="0">
                          <a:solidFill>
                            <a:schemeClr val="lt1"/>
                          </a:solidFill>
                          <a:latin typeface="Verdana"/>
                          <a:ea typeface="Verdana"/>
                          <a:cs typeface="Verdana"/>
                          <a:sym typeface="Verdana"/>
                        </a:rPr>
                        <a:t>PCB Design </a:t>
                      </a:r>
                    </a:p>
                  </a:txBody>
                  <a:tcPr marL="91450" marR="91450" marT="45725" marB="45725" anchor="ctr">
                    <a:lnL w="12700" cap="flat" cmpd="sng">
                      <a:solidFill>
                        <a:schemeClr val="lt1"/>
                      </a:solidFill>
                      <a:prstDash val="solid"/>
                      <a:round/>
                      <a:headEnd type="none" w="sm" len="sm"/>
                      <a:tailEnd type="none" w="sm" len="sm"/>
                    </a:lnL>
                    <a:lnR w="12700" cap="flat" cmpd="sng" algn="ctr">
                      <a:solidFill>
                        <a:schemeClr val="bg1">
                          <a:lumMod val="65000"/>
                        </a:schemeClr>
                      </a:solidFill>
                      <a:prstDash val="solid"/>
                      <a:round/>
                      <a:headEnd type="none" w="med" len="med"/>
                      <a:tailEnd type="none" w="med" len="med"/>
                    </a:lnR>
                    <a:lnT w="12700" cap="flat" cmpd="sng">
                      <a:noFill/>
                      <a:prstDash val="solid"/>
                      <a:round/>
                      <a:headEnd type="none" w="sm" len="sm"/>
                      <a:tailEnd type="none" w="sm" len="sm"/>
                    </a:lnT>
                    <a:lnB w="12700" cap="flat" cmpd="sng">
                      <a:solidFill>
                        <a:schemeClr val="lt1"/>
                      </a:solidFill>
                      <a:prstDash val="solid"/>
                      <a:round/>
                      <a:headEnd type="none" w="sm" len="sm"/>
                      <a:tailEnd type="none" w="sm" len="sm"/>
                    </a:lnB>
                    <a:solidFill>
                      <a:srgbClr val="868686"/>
                    </a:solidFill>
                  </a:tcPr>
                </a:tc>
                <a:tc>
                  <a:txBody>
                    <a:bodyPr/>
                    <a:lstStyle/>
                    <a:p>
                      <a:pPr marL="0" marR="0" lvl="0" indent="0" algn="l" rtl="0">
                        <a:spcBef>
                          <a:spcPts val="0"/>
                        </a:spcBef>
                        <a:spcAft>
                          <a:spcPts val="0"/>
                        </a:spcAft>
                        <a:buNone/>
                      </a:pPr>
                      <a:endParaRPr sz="1800" dirty="0">
                        <a:latin typeface="Verdana"/>
                        <a:ea typeface="Verdana"/>
                        <a:cs typeface="Verdana"/>
                        <a:sym typeface="Verdana"/>
                      </a:endParaRPr>
                    </a:p>
                  </a:txBody>
                  <a:tcPr marL="91450" marR="91450" marT="45725" marB="45725">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spcBef>
                          <a:spcPts val="0"/>
                        </a:spcBef>
                        <a:spcAft>
                          <a:spcPts val="0"/>
                        </a:spcAft>
                        <a:buNone/>
                      </a:pPr>
                      <a:endParaRPr sz="1800" dirty="0">
                        <a:latin typeface="Verdana"/>
                        <a:ea typeface="Verdana"/>
                        <a:cs typeface="Verdana"/>
                        <a:sym typeface="Verdana"/>
                      </a:endParaRPr>
                    </a:p>
                  </a:txBody>
                  <a:tcPr marL="91450" marR="91450" marT="45725" marB="45725">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spcBef>
                          <a:spcPts val="0"/>
                        </a:spcBef>
                        <a:spcAft>
                          <a:spcPts val="0"/>
                        </a:spcAft>
                        <a:buNone/>
                      </a:pPr>
                      <a:endParaRPr sz="1800" dirty="0">
                        <a:latin typeface="Verdana"/>
                        <a:ea typeface="Verdana"/>
                        <a:cs typeface="Verdana"/>
                        <a:sym typeface="Verdana"/>
                      </a:endParaRPr>
                    </a:p>
                  </a:txBody>
                  <a:tcPr marL="91450" marR="91450" marT="45725" marB="45725">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spcBef>
                          <a:spcPts val="0"/>
                        </a:spcBef>
                        <a:spcAft>
                          <a:spcPts val="0"/>
                        </a:spcAft>
                        <a:buNone/>
                      </a:pPr>
                      <a:endParaRPr sz="1800" dirty="0">
                        <a:latin typeface="Verdana"/>
                        <a:ea typeface="Verdana"/>
                        <a:cs typeface="Verdana"/>
                        <a:sym typeface="Verdana"/>
                      </a:endParaRPr>
                    </a:p>
                  </a:txBody>
                  <a:tcPr marL="91450" marR="91450" marT="45725" marB="45725">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spcBef>
                          <a:spcPts val="0"/>
                        </a:spcBef>
                        <a:spcAft>
                          <a:spcPts val="0"/>
                        </a:spcAft>
                        <a:buNone/>
                      </a:pPr>
                      <a:endParaRPr sz="1800">
                        <a:latin typeface="Verdana"/>
                        <a:ea typeface="Verdana"/>
                        <a:cs typeface="Verdana"/>
                        <a:sym typeface="Verdana"/>
                      </a:endParaRPr>
                    </a:p>
                  </a:txBody>
                  <a:tcPr marL="91450" marR="91450" marT="45725" marB="45725">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spcBef>
                          <a:spcPts val="0"/>
                        </a:spcBef>
                        <a:spcAft>
                          <a:spcPts val="0"/>
                        </a:spcAft>
                        <a:buNone/>
                      </a:pPr>
                      <a:endParaRPr sz="1800">
                        <a:latin typeface="Verdana"/>
                        <a:ea typeface="Verdana"/>
                        <a:cs typeface="Verdana"/>
                        <a:sym typeface="Verdana"/>
                      </a:endParaRPr>
                    </a:p>
                  </a:txBody>
                  <a:tcPr marL="91450" marR="91450" marT="45725" marB="45725">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spcBef>
                          <a:spcPts val="0"/>
                        </a:spcBef>
                        <a:spcAft>
                          <a:spcPts val="0"/>
                        </a:spcAft>
                        <a:buNone/>
                      </a:pPr>
                      <a:endParaRPr sz="1800" dirty="0">
                        <a:latin typeface="Verdana"/>
                        <a:ea typeface="Verdana"/>
                        <a:cs typeface="Verdana"/>
                        <a:sym typeface="Verdana"/>
                      </a:endParaRPr>
                    </a:p>
                  </a:txBody>
                  <a:tcPr marL="91450" marR="91450" marT="45725" marB="45725">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spcBef>
                          <a:spcPts val="0"/>
                        </a:spcBef>
                        <a:spcAft>
                          <a:spcPts val="0"/>
                        </a:spcAft>
                        <a:buNone/>
                      </a:pPr>
                      <a:endParaRPr sz="1800" dirty="0">
                        <a:latin typeface="Verdana"/>
                        <a:ea typeface="Verdana"/>
                        <a:cs typeface="Verdana"/>
                        <a:sym typeface="Verdana"/>
                      </a:endParaRPr>
                    </a:p>
                  </a:txBody>
                  <a:tcPr marL="91450" marR="91450" marT="45725" marB="45725">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spcBef>
                          <a:spcPts val="0"/>
                        </a:spcBef>
                        <a:spcAft>
                          <a:spcPts val="0"/>
                        </a:spcAft>
                        <a:buNone/>
                      </a:pPr>
                      <a:endParaRPr sz="1800" dirty="0">
                        <a:latin typeface="Verdana"/>
                        <a:ea typeface="Verdana"/>
                        <a:cs typeface="Verdana"/>
                        <a:sym typeface="Verdana"/>
                      </a:endParaRPr>
                    </a:p>
                  </a:txBody>
                  <a:tcPr marL="91450" marR="91450" marT="45725" marB="45725">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r h="444125">
                <a:tc>
                  <a:txBody>
                    <a:bodyPr/>
                    <a:lstStyle/>
                    <a:p>
                      <a:pPr marL="0" marR="0" lvl="0" indent="0" algn="l" rtl="0">
                        <a:spcBef>
                          <a:spcPts val="0"/>
                        </a:spcBef>
                        <a:spcAft>
                          <a:spcPts val="0"/>
                        </a:spcAft>
                        <a:buNone/>
                      </a:pPr>
                      <a:r>
                        <a:rPr lang="en-US" sz="1200" dirty="0">
                          <a:solidFill>
                            <a:schemeClr val="lt1"/>
                          </a:solidFill>
                          <a:latin typeface="Verdana"/>
                          <a:ea typeface="Verdana"/>
                          <a:cs typeface="Verdana"/>
                          <a:sym typeface="Verdana"/>
                        </a:rPr>
                        <a:t>Design &amp; 3D printing of 10 units </a:t>
                      </a:r>
                    </a:p>
                  </a:txBody>
                  <a:tcPr marL="91450" marR="91450" marT="45725" marB="45725" anchor="ctr">
                    <a:lnL w="12700" cap="flat" cmpd="sng">
                      <a:solidFill>
                        <a:schemeClr val="lt1"/>
                      </a:solidFill>
                      <a:prstDash val="solid"/>
                      <a:round/>
                      <a:headEnd type="none" w="sm" len="sm"/>
                      <a:tailEnd type="none" w="sm" len="sm"/>
                    </a:lnL>
                    <a:lnR w="12700" cap="flat" cmpd="sng" algn="ctr">
                      <a:solidFill>
                        <a:schemeClr val="bg1">
                          <a:lumMod val="65000"/>
                        </a:schemeClr>
                      </a:solidFill>
                      <a:prstDash val="solid"/>
                      <a:round/>
                      <a:headEnd type="none" w="med" len="med"/>
                      <a:tailEnd type="none" w="med" len="med"/>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868686"/>
                    </a:solidFill>
                  </a:tcPr>
                </a:tc>
                <a:tc>
                  <a:txBody>
                    <a:bodyPr/>
                    <a:lstStyle/>
                    <a:p>
                      <a:pPr marL="0" marR="0" lvl="0" indent="0" algn="l" rtl="0">
                        <a:spcBef>
                          <a:spcPts val="0"/>
                        </a:spcBef>
                        <a:spcAft>
                          <a:spcPts val="0"/>
                        </a:spcAft>
                        <a:buNone/>
                      </a:pPr>
                      <a:endParaRPr sz="1800" dirty="0">
                        <a:latin typeface="Verdana"/>
                        <a:ea typeface="Verdana"/>
                        <a:cs typeface="Verdana"/>
                        <a:sym typeface="Verdana"/>
                      </a:endParaRPr>
                    </a:p>
                  </a:txBody>
                  <a:tcPr marL="91450" marR="91450" marT="45725" marB="45725">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spcBef>
                          <a:spcPts val="0"/>
                        </a:spcBef>
                        <a:spcAft>
                          <a:spcPts val="0"/>
                        </a:spcAft>
                        <a:buNone/>
                      </a:pPr>
                      <a:endParaRPr sz="1800">
                        <a:latin typeface="Verdana"/>
                        <a:ea typeface="Verdana"/>
                        <a:cs typeface="Verdana"/>
                        <a:sym typeface="Verdana"/>
                      </a:endParaRPr>
                    </a:p>
                  </a:txBody>
                  <a:tcPr marL="91450" marR="91450" marT="45725" marB="45725">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spcBef>
                          <a:spcPts val="0"/>
                        </a:spcBef>
                        <a:spcAft>
                          <a:spcPts val="0"/>
                        </a:spcAft>
                        <a:buNone/>
                      </a:pPr>
                      <a:endParaRPr sz="1800" dirty="0">
                        <a:latin typeface="Verdana"/>
                        <a:ea typeface="Verdana"/>
                        <a:cs typeface="Verdana"/>
                        <a:sym typeface="Verdana"/>
                      </a:endParaRPr>
                    </a:p>
                  </a:txBody>
                  <a:tcPr marL="91450" marR="91450" marT="45725" marB="45725">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spcBef>
                          <a:spcPts val="0"/>
                        </a:spcBef>
                        <a:spcAft>
                          <a:spcPts val="0"/>
                        </a:spcAft>
                        <a:buNone/>
                      </a:pPr>
                      <a:endParaRPr sz="1800" dirty="0">
                        <a:latin typeface="Verdana"/>
                        <a:ea typeface="Verdana"/>
                        <a:cs typeface="Verdana"/>
                        <a:sym typeface="Verdana"/>
                      </a:endParaRPr>
                    </a:p>
                  </a:txBody>
                  <a:tcPr marL="91450" marR="91450" marT="45725" marB="45725">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spcBef>
                          <a:spcPts val="0"/>
                        </a:spcBef>
                        <a:spcAft>
                          <a:spcPts val="0"/>
                        </a:spcAft>
                        <a:buNone/>
                      </a:pPr>
                      <a:endParaRPr sz="1800" dirty="0">
                        <a:latin typeface="Verdana"/>
                        <a:ea typeface="Verdana"/>
                        <a:cs typeface="Verdana"/>
                        <a:sym typeface="Verdana"/>
                      </a:endParaRPr>
                    </a:p>
                  </a:txBody>
                  <a:tcPr marL="91450" marR="91450" marT="45725" marB="45725">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spcBef>
                          <a:spcPts val="0"/>
                        </a:spcBef>
                        <a:spcAft>
                          <a:spcPts val="0"/>
                        </a:spcAft>
                        <a:buNone/>
                      </a:pPr>
                      <a:endParaRPr sz="1800">
                        <a:latin typeface="Verdana"/>
                        <a:ea typeface="Verdana"/>
                        <a:cs typeface="Verdana"/>
                        <a:sym typeface="Verdana"/>
                      </a:endParaRPr>
                    </a:p>
                  </a:txBody>
                  <a:tcPr marL="91450" marR="91450" marT="45725" marB="45725">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spcBef>
                          <a:spcPts val="0"/>
                        </a:spcBef>
                        <a:spcAft>
                          <a:spcPts val="0"/>
                        </a:spcAft>
                        <a:buNone/>
                      </a:pPr>
                      <a:endParaRPr sz="1800">
                        <a:latin typeface="Verdana"/>
                        <a:ea typeface="Verdana"/>
                        <a:cs typeface="Verdana"/>
                        <a:sym typeface="Verdana"/>
                      </a:endParaRPr>
                    </a:p>
                  </a:txBody>
                  <a:tcPr marL="91450" marR="91450" marT="45725" marB="45725">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spcBef>
                          <a:spcPts val="0"/>
                        </a:spcBef>
                        <a:spcAft>
                          <a:spcPts val="0"/>
                        </a:spcAft>
                        <a:buNone/>
                      </a:pPr>
                      <a:endParaRPr sz="1800">
                        <a:latin typeface="Verdana"/>
                        <a:ea typeface="Verdana"/>
                        <a:cs typeface="Verdana"/>
                        <a:sym typeface="Verdana"/>
                      </a:endParaRPr>
                    </a:p>
                  </a:txBody>
                  <a:tcPr marL="91450" marR="91450" marT="45725" marB="45725">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spcBef>
                          <a:spcPts val="0"/>
                        </a:spcBef>
                        <a:spcAft>
                          <a:spcPts val="0"/>
                        </a:spcAft>
                        <a:buNone/>
                      </a:pPr>
                      <a:endParaRPr sz="1800" dirty="0">
                        <a:latin typeface="Verdana"/>
                        <a:ea typeface="Verdana"/>
                        <a:cs typeface="Verdana"/>
                        <a:sym typeface="Verdana"/>
                      </a:endParaRPr>
                    </a:p>
                  </a:txBody>
                  <a:tcPr marL="91450" marR="91450" marT="45725" marB="45725">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3"/>
                  </a:ext>
                </a:extLst>
              </a:tr>
              <a:tr h="444125">
                <a:tc>
                  <a:txBody>
                    <a:bodyPr/>
                    <a:lstStyle/>
                    <a:p>
                      <a:pPr marL="0" marR="0" lvl="0" indent="0" algn="l" rtl="0">
                        <a:spcBef>
                          <a:spcPts val="0"/>
                        </a:spcBef>
                        <a:spcAft>
                          <a:spcPts val="0"/>
                        </a:spcAft>
                        <a:buNone/>
                      </a:pPr>
                      <a:r>
                        <a:rPr lang="en-US" sz="1200" dirty="0">
                          <a:solidFill>
                            <a:schemeClr val="lt1"/>
                          </a:solidFill>
                          <a:latin typeface="Verdana"/>
                          <a:ea typeface="Verdana"/>
                          <a:cs typeface="Verdana"/>
                          <a:sym typeface="Verdana"/>
                        </a:rPr>
                        <a:t>Clinical trials of 100 patients</a:t>
                      </a:r>
                    </a:p>
                  </a:txBody>
                  <a:tcPr marL="91450" marR="91450" marT="45725" marB="45725" anchor="ctr">
                    <a:lnL w="12700" cap="flat" cmpd="sng">
                      <a:solidFill>
                        <a:schemeClr val="lt1"/>
                      </a:solidFill>
                      <a:prstDash val="solid"/>
                      <a:round/>
                      <a:headEnd type="none" w="sm" len="sm"/>
                      <a:tailEnd type="none" w="sm" len="sm"/>
                    </a:lnL>
                    <a:lnR w="12700" cap="flat" cmpd="sng" algn="ctr">
                      <a:solidFill>
                        <a:schemeClr val="bg1">
                          <a:lumMod val="65000"/>
                        </a:schemeClr>
                      </a:solidFill>
                      <a:prstDash val="solid"/>
                      <a:round/>
                      <a:headEnd type="none" w="med" len="med"/>
                      <a:tailEnd type="none" w="med" len="med"/>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868686"/>
                    </a:solidFill>
                  </a:tcPr>
                </a:tc>
                <a:tc>
                  <a:txBody>
                    <a:bodyPr/>
                    <a:lstStyle/>
                    <a:p>
                      <a:pPr marL="0" marR="0" lvl="0" indent="0" algn="l" rtl="0">
                        <a:spcBef>
                          <a:spcPts val="0"/>
                        </a:spcBef>
                        <a:spcAft>
                          <a:spcPts val="0"/>
                        </a:spcAft>
                        <a:buNone/>
                      </a:pPr>
                      <a:endParaRPr sz="1800">
                        <a:latin typeface="Verdana"/>
                        <a:ea typeface="Verdana"/>
                        <a:cs typeface="Verdana"/>
                        <a:sym typeface="Verdana"/>
                      </a:endParaRPr>
                    </a:p>
                  </a:txBody>
                  <a:tcPr marL="91450" marR="91450" marT="45725" marB="45725">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spcBef>
                          <a:spcPts val="0"/>
                        </a:spcBef>
                        <a:spcAft>
                          <a:spcPts val="0"/>
                        </a:spcAft>
                        <a:buNone/>
                      </a:pPr>
                      <a:endParaRPr sz="1800">
                        <a:latin typeface="Verdana"/>
                        <a:ea typeface="Verdana"/>
                        <a:cs typeface="Verdana"/>
                        <a:sym typeface="Verdana"/>
                      </a:endParaRPr>
                    </a:p>
                  </a:txBody>
                  <a:tcPr marL="91450" marR="91450" marT="45725" marB="45725">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spcBef>
                          <a:spcPts val="0"/>
                        </a:spcBef>
                        <a:spcAft>
                          <a:spcPts val="0"/>
                        </a:spcAft>
                        <a:buNone/>
                      </a:pPr>
                      <a:endParaRPr sz="1800" dirty="0">
                        <a:latin typeface="Verdana"/>
                        <a:ea typeface="Verdana"/>
                        <a:cs typeface="Verdana"/>
                        <a:sym typeface="Verdana"/>
                      </a:endParaRPr>
                    </a:p>
                  </a:txBody>
                  <a:tcPr marL="91450" marR="91450" marT="45725" marB="45725">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spcBef>
                          <a:spcPts val="0"/>
                        </a:spcBef>
                        <a:spcAft>
                          <a:spcPts val="0"/>
                        </a:spcAft>
                        <a:buNone/>
                      </a:pPr>
                      <a:endParaRPr sz="1800">
                        <a:latin typeface="Verdana"/>
                        <a:ea typeface="Verdana"/>
                        <a:cs typeface="Verdana"/>
                        <a:sym typeface="Verdana"/>
                      </a:endParaRPr>
                    </a:p>
                  </a:txBody>
                  <a:tcPr marL="91450" marR="91450" marT="45725" marB="45725">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spcBef>
                          <a:spcPts val="0"/>
                        </a:spcBef>
                        <a:spcAft>
                          <a:spcPts val="0"/>
                        </a:spcAft>
                        <a:buNone/>
                      </a:pPr>
                      <a:endParaRPr sz="1800" dirty="0">
                        <a:latin typeface="Verdana"/>
                        <a:ea typeface="Verdana"/>
                        <a:cs typeface="Verdana"/>
                        <a:sym typeface="Verdana"/>
                      </a:endParaRPr>
                    </a:p>
                  </a:txBody>
                  <a:tcPr marL="91450" marR="91450" marT="45725" marB="45725">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spcBef>
                          <a:spcPts val="0"/>
                        </a:spcBef>
                        <a:spcAft>
                          <a:spcPts val="0"/>
                        </a:spcAft>
                        <a:buNone/>
                      </a:pPr>
                      <a:endParaRPr sz="1800" dirty="0">
                        <a:latin typeface="Verdana"/>
                        <a:ea typeface="Verdana"/>
                        <a:cs typeface="Verdana"/>
                        <a:sym typeface="Verdana"/>
                      </a:endParaRPr>
                    </a:p>
                  </a:txBody>
                  <a:tcPr marL="91450" marR="91450" marT="45725" marB="45725">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spcBef>
                          <a:spcPts val="0"/>
                        </a:spcBef>
                        <a:spcAft>
                          <a:spcPts val="0"/>
                        </a:spcAft>
                        <a:buNone/>
                      </a:pPr>
                      <a:endParaRPr sz="1800">
                        <a:latin typeface="Verdana"/>
                        <a:ea typeface="Verdana"/>
                        <a:cs typeface="Verdana"/>
                        <a:sym typeface="Verdana"/>
                      </a:endParaRPr>
                    </a:p>
                  </a:txBody>
                  <a:tcPr marL="91450" marR="91450" marT="45725" marB="45725">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spcBef>
                          <a:spcPts val="0"/>
                        </a:spcBef>
                        <a:spcAft>
                          <a:spcPts val="0"/>
                        </a:spcAft>
                        <a:buNone/>
                      </a:pPr>
                      <a:endParaRPr sz="1800">
                        <a:latin typeface="Verdana"/>
                        <a:ea typeface="Verdana"/>
                        <a:cs typeface="Verdana"/>
                        <a:sym typeface="Verdana"/>
                      </a:endParaRPr>
                    </a:p>
                  </a:txBody>
                  <a:tcPr marL="91450" marR="91450" marT="45725" marB="45725">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spcBef>
                          <a:spcPts val="0"/>
                        </a:spcBef>
                        <a:spcAft>
                          <a:spcPts val="0"/>
                        </a:spcAft>
                        <a:buNone/>
                      </a:pPr>
                      <a:endParaRPr sz="1800">
                        <a:latin typeface="Verdana"/>
                        <a:ea typeface="Verdana"/>
                        <a:cs typeface="Verdana"/>
                        <a:sym typeface="Verdana"/>
                      </a:endParaRPr>
                    </a:p>
                  </a:txBody>
                  <a:tcPr marL="91450" marR="91450" marT="45725" marB="45725">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4"/>
                  </a:ext>
                </a:extLst>
              </a:tr>
              <a:tr h="444125">
                <a:tc>
                  <a:txBody>
                    <a:bodyPr/>
                    <a:lstStyle/>
                    <a:p>
                      <a:pPr marL="0" marR="0" lvl="0" indent="0" algn="l" rtl="0">
                        <a:spcBef>
                          <a:spcPts val="0"/>
                        </a:spcBef>
                        <a:spcAft>
                          <a:spcPts val="0"/>
                        </a:spcAft>
                        <a:buNone/>
                      </a:pPr>
                      <a:r>
                        <a:rPr lang="en-US" sz="1200" dirty="0">
                          <a:solidFill>
                            <a:schemeClr val="lt1"/>
                          </a:solidFill>
                          <a:latin typeface="Verdana"/>
                          <a:ea typeface="Verdana"/>
                          <a:cs typeface="Verdana"/>
                          <a:sym typeface="Verdana"/>
                        </a:rPr>
                        <a:t>Clinical trials for 10000 patients - Venous &amp; </a:t>
                      </a:r>
                      <a:r>
                        <a:rPr lang="en-US" sz="1200" dirty="0" err="1">
                          <a:solidFill>
                            <a:schemeClr val="lt1"/>
                          </a:solidFill>
                          <a:latin typeface="Verdana"/>
                          <a:ea typeface="Verdana"/>
                          <a:cs typeface="Verdana"/>
                          <a:sym typeface="Verdana"/>
                        </a:rPr>
                        <a:t>Accucheck</a:t>
                      </a:r>
                      <a:endParaRPr lang="en-US" sz="1200" dirty="0">
                        <a:solidFill>
                          <a:schemeClr val="lt1"/>
                        </a:solidFill>
                        <a:latin typeface="Verdana"/>
                        <a:ea typeface="Verdana"/>
                        <a:cs typeface="Verdana"/>
                        <a:sym typeface="Verdana"/>
                      </a:endParaRPr>
                    </a:p>
                  </a:txBody>
                  <a:tcPr marL="91450" marR="91450" marT="45725" marB="45725" anchor="ctr">
                    <a:lnL w="12700" cap="flat" cmpd="sng">
                      <a:solidFill>
                        <a:schemeClr val="lt1"/>
                      </a:solidFill>
                      <a:prstDash val="solid"/>
                      <a:round/>
                      <a:headEnd type="none" w="sm" len="sm"/>
                      <a:tailEnd type="none" w="sm" len="sm"/>
                    </a:lnL>
                    <a:lnR w="12700" cap="flat" cmpd="sng" algn="ctr">
                      <a:solidFill>
                        <a:schemeClr val="bg1">
                          <a:lumMod val="65000"/>
                        </a:schemeClr>
                      </a:solidFill>
                      <a:prstDash val="solid"/>
                      <a:round/>
                      <a:headEnd type="none" w="med" len="med"/>
                      <a:tailEnd type="none" w="med" len="med"/>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868686"/>
                    </a:solidFill>
                  </a:tcPr>
                </a:tc>
                <a:tc>
                  <a:txBody>
                    <a:bodyPr/>
                    <a:lstStyle/>
                    <a:p>
                      <a:pPr marL="0" marR="0" lvl="0" indent="0" algn="l" rtl="0">
                        <a:spcBef>
                          <a:spcPts val="0"/>
                        </a:spcBef>
                        <a:spcAft>
                          <a:spcPts val="0"/>
                        </a:spcAft>
                        <a:buNone/>
                      </a:pPr>
                      <a:endParaRPr sz="1800">
                        <a:latin typeface="Verdana"/>
                        <a:ea typeface="Verdana"/>
                        <a:cs typeface="Verdana"/>
                        <a:sym typeface="Verdana"/>
                      </a:endParaRPr>
                    </a:p>
                  </a:txBody>
                  <a:tcPr marL="91450" marR="91450" marT="45725" marB="45725">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spcBef>
                          <a:spcPts val="0"/>
                        </a:spcBef>
                        <a:spcAft>
                          <a:spcPts val="0"/>
                        </a:spcAft>
                        <a:buNone/>
                      </a:pPr>
                      <a:endParaRPr sz="1800">
                        <a:latin typeface="Verdana"/>
                        <a:ea typeface="Verdana"/>
                        <a:cs typeface="Verdana"/>
                        <a:sym typeface="Verdana"/>
                      </a:endParaRPr>
                    </a:p>
                  </a:txBody>
                  <a:tcPr marL="91450" marR="91450" marT="45725" marB="45725">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spcBef>
                          <a:spcPts val="0"/>
                        </a:spcBef>
                        <a:spcAft>
                          <a:spcPts val="0"/>
                        </a:spcAft>
                        <a:buNone/>
                      </a:pPr>
                      <a:endParaRPr sz="1800">
                        <a:latin typeface="Verdana"/>
                        <a:ea typeface="Verdana"/>
                        <a:cs typeface="Verdana"/>
                        <a:sym typeface="Verdana"/>
                      </a:endParaRPr>
                    </a:p>
                  </a:txBody>
                  <a:tcPr marL="91450" marR="91450" marT="45725" marB="45725">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spcBef>
                          <a:spcPts val="0"/>
                        </a:spcBef>
                        <a:spcAft>
                          <a:spcPts val="0"/>
                        </a:spcAft>
                        <a:buNone/>
                      </a:pPr>
                      <a:endParaRPr sz="1800" dirty="0">
                        <a:latin typeface="Verdana"/>
                        <a:ea typeface="Verdana"/>
                        <a:cs typeface="Verdana"/>
                        <a:sym typeface="Verdana"/>
                      </a:endParaRPr>
                    </a:p>
                  </a:txBody>
                  <a:tcPr marL="91450" marR="91450" marT="45725" marB="45725">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spcBef>
                          <a:spcPts val="0"/>
                        </a:spcBef>
                        <a:spcAft>
                          <a:spcPts val="0"/>
                        </a:spcAft>
                        <a:buNone/>
                      </a:pPr>
                      <a:endParaRPr sz="1800">
                        <a:latin typeface="Verdana"/>
                        <a:ea typeface="Verdana"/>
                        <a:cs typeface="Verdana"/>
                        <a:sym typeface="Verdana"/>
                      </a:endParaRPr>
                    </a:p>
                  </a:txBody>
                  <a:tcPr marL="91450" marR="91450" marT="45725" marB="45725">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spcBef>
                          <a:spcPts val="0"/>
                        </a:spcBef>
                        <a:spcAft>
                          <a:spcPts val="0"/>
                        </a:spcAft>
                        <a:buNone/>
                      </a:pPr>
                      <a:endParaRPr sz="1800" dirty="0">
                        <a:latin typeface="Verdana"/>
                        <a:ea typeface="Verdana"/>
                        <a:cs typeface="Verdana"/>
                        <a:sym typeface="Verdana"/>
                      </a:endParaRPr>
                    </a:p>
                  </a:txBody>
                  <a:tcPr marL="91450" marR="91450" marT="45725" marB="45725">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spcBef>
                          <a:spcPts val="0"/>
                        </a:spcBef>
                        <a:spcAft>
                          <a:spcPts val="0"/>
                        </a:spcAft>
                        <a:buNone/>
                      </a:pPr>
                      <a:endParaRPr sz="1800" dirty="0">
                        <a:latin typeface="Verdana"/>
                        <a:ea typeface="Verdana"/>
                        <a:cs typeface="Verdana"/>
                        <a:sym typeface="Verdana"/>
                      </a:endParaRPr>
                    </a:p>
                  </a:txBody>
                  <a:tcPr marL="91450" marR="91450" marT="45725" marB="45725">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spcBef>
                          <a:spcPts val="0"/>
                        </a:spcBef>
                        <a:spcAft>
                          <a:spcPts val="0"/>
                        </a:spcAft>
                        <a:buNone/>
                      </a:pPr>
                      <a:endParaRPr sz="1800">
                        <a:latin typeface="Verdana"/>
                        <a:ea typeface="Verdana"/>
                        <a:cs typeface="Verdana"/>
                        <a:sym typeface="Verdana"/>
                      </a:endParaRPr>
                    </a:p>
                  </a:txBody>
                  <a:tcPr marL="91450" marR="91450" marT="45725" marB="45725">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spcBef>
                          <a:spcPts val="0"/>
                        </a:spcBef>
                        <a:spcAft>
                          <a:spcPts val="0"/>
                        </a:spcAft>
                        <a:buNone/>
                      </a:pPr>
                      <a:endParaRPr sz="1800">
                        <a:latin typeface="Verdana"/>
                        <a:ea typeface="Verdana"/>
                        <a:cs typeface="Verdana"/>
                        <a:sym typeface="Verdana"/>
                      </a:endParaRPr>
                    </a:p>
                  </a:txBody>
                  <a:tcPr marL="91450" marR="91450" marT="45725" marB="45725">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5"/>
                  </a:ext>
                </a:extLst>
              </a:tr>
              <a:tr h="444125">
                <a:tc>
                  <a:txBody>
                    <a:bodyPr/>
                    <a:lstStyle/>
                    <a:p>
                      <a:pPr marL="0" marR="0" lvl="0" indent="0" algn="l" rtl="0">
                        <a:spcBef>
                          <a:spcPts val="0"/>
                        </a:spcBef>
                        <a:spcAft>
                          <a:spcPts val="0"/>
                        </a:spcAft>
                        <a:buNone/>
                      </a:pPr>
                      <a:r>
                        <a:rPr lang="en-US" sz="1200" dirty="0">
                          <a:solidFill>
                            <a:schemeClr val="lt1"/>
                          </a:solidFill>
                          <a:latin typeface="Verdana"/>
                          <a:ea typeface="Verdana"/>
                          <a:cs typeface="Verdana"/>
                          <a:sym typeface="Verdana"/>
                        </a:rPr>
                        <a:t>Certifications and approvals</a:t>
                      </a:r>
                    </a:p>
                  </a:txBody>
                  <a:tcPr marL="91450" marR="91450" marT="45725" marB="45725" anchor="ctr">
                    <a:lnL w="12700" cap="flat" cmpd="sng">
                      <a:solidFill>
                        <a:schemeClr val="lt1"/>
                      </a:solidFill>
                      <a:prstDash val="solid"/>
                      <a:round/>
                      <a:headEnd type="none" w="sm" len="sm"/>
                      <a:tailEnd type="none" w="sm" len="sm"/>
                    </a:lnL>
                    <a:lnR w="12700" cap="flat" cmpd="sng" algn="ctr">
                      <a:solidFill>
                        <a:schemeClr val="bg1">
                          <a:lumMod val="65000"/>
                        </a:schemeClr>
                      </a:solidFill>
                      <a:prstDash val="solid"/>
                      <a:round/>
                      <a:headEnd type="none" w="med" len="med"/>
                      <a:tailEnd type="none" w="med" len="med"/>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868686"/>
                    </a:solidFill>
                  </a:tcPr>
                </a:tc>
                <a:tc>
                  <a:txBody>
                    <a:bodyPr/>
                    <a:lstStyle/>
                    <a:p>
                      <a:pPr marL="0" marR="0" lvl="0" indent="0" algn="l" rtl="0">
                        <a:spcBef>
                          <a:spcPts val="0"/>
                        </a:spcBef>
                        <a:spcAft>
                          <a:spcPts val="0"/>
                        </a:spcAft>
                        <a:buNone/>
                      </a:pPr>
                      <a:endParaRPr sz="1800">
                        <a:latin typeface="Verdana"/>
                        <a:ea typeface="Verdana"/>
                        <a:cs typeface="Verdana"/>
                        <a:sym typeface="Verdana"/>
                      </a:endParaRPr>
                    </a:p>
                  </a:txBody>
                  <a:tcPr marL="91450" marR="91450" marT="45725" marB="45725">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spcBef>
                          <a:spcPts val="0"/>
                        </a:spcBef>
                        <a:spcAft>
                          <a:spcPts val="0"/>
                        </a:spcAft>
                        <a:buNone/>
                      </a:pPr>
                      <a:endParaRPr sz="1800">
                        <a:latin typeface="Verdana"/>
                        <a:ea typeface="Verdana"/>
                        <a:cs typeface="Verdana"/>
                        <a:sym typeface="Verdana"/>
                      </a:endParaRPr>
                    </a:p>
                  </a:txBody>
                  <a:tcPr marL="91450" marR="91450" marT="45725" marB="45725">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spcBef>
                          <a:spcPts val="0"/>
                        </a:spcBef>
                        <a:spcAft>
                          <a:spcPts val="0"/>
                        </a:spcAft>
                        <a:buNone/>
                      </a:pPr>
                      <a:endParaRPr sz="1800">
                        <a:latin typeface="Verdana"/>
                        <a:ea typeface="Verdana"/>
                        <a:cs typeface="Verdana"/>
                        <a:sym typeface="Verdana"/>
                      </a:endParaRPr>
                    </a:p>
                  </a:txBody>
                  <a:tcPr marL="91450" marR="91450" marT="45725" marB="45725">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spcBef>
                          <a:spcPts val="0"/>
                        </a:spcBef>
                        <a:spcAft>
                          <a:spcPts val="0"/>
                        </a:spcAft>
                        <a:buNone/>
                      </a:pPr>
                      <a:endParaRPr sz="1800">
                        <a:latin typeface="Verdana"/>
                        <a:ea typeface="Verdana"/>
                        <a:cs typeface="Verdana"/>
                        <a:sym typeface="Verdana"/>
                      </a:endParaRPr>
                    </a:p>
                  </a:txBody>
                  <a:tcPr marL="91450" marR="91450" marT="45725" marB="45725">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spcBef>
                          <a:spcPts val="0"/>
                        </a:spcBef>
                        <a:spcAft>
                          <a:spcPts val="0"/>
                        </a:spcAft>
                        <a:buNone/>
                      </a:pPr>
                      <a:endParaRPr sz="1800" dirty="0">
                        <a:latin typeface="Verdana"/>
                        <a:ea typeface="Verdana"/>
                        <a:cs typeface="Verdana"/>
                        <a:sym typeface="Verdana"/>
                      </a:endParaRPr>
                    </a:p>
                  </a:txBody>
                  <a:tcPr marL="91450" marR="91450" marT="45725" marB="45725">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spcBef>
                          <a:spcPts val="0"/>
                        </a:spcBef>
                        <a:spcAft>
                          <a:spcPts val="0"/>
                        </a:spcAft>
                        <a:buNone/>
                      </a:pPr>
                      <a:endParaRPr sz="1800">
                        <a:latin typeface="Verdana"/>
                        <a:ea typeface="Verdana"/>
                        <a:cs typeface="Verdana"/>
                        <a:sym typeface="Verdana"/>
                      </a:endParaRPr>
                    </a:p>
                  </a:txBody>
                  <a:tcPr marL="91450" marR="91450" marT="45725" marB="45725">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spcBef>
                          <a:spcPts val="0"/>
                        </a:spcBef>
                        <a:spcAft>
                          <a:spcPts val="0"/>
                        </a:spcAft>
                        <a:buNone/>
                      </a:pPr>
                      <a:endParaRPr sz="1800" dirty="0">
                        <a:latin typeface="Verdana"/>
                        <a:ea typeface="Verdana"/>
                        <a:cs typeface="Verdana"/>
                        <a:sym typeface="Verdana"/>
                      </a:endParaRPr>
                    </a:p>
                  </a:txBody>
                  <a:tcPr marL="91450" marR="91450" marT="45725" marB="45725">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spcBef>
                          <a:spcPts val="0"/>
                        </a:spcBef>
                        <a:spcAft>
                          <a:spcPts val="0"/>
                        </a:spcAft>
                        <a:buNone/>
                      </a:pPr>
                      <a:endParaRPr sz="1800" dirty="0">
                        <a:latin typeface="Verdana"/>
                        <a:ea typeface="Verdana"/>
                        <a:cs typeface="Verdana"/>
                        <a:sym typeface="Verdana"/>
                      </a:endParaRPr>
                    </a:p>
                  </a:txBody>
                  <a:tcPr marL="91450" marR="91450" marT="45725" marB="45725">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spcBef>
                          <a:spcPts val="0"/>
                        </a:spcBef>
                        <a:spcAft>
                          <a:spcPts val="0"/>
                        </a:spcAft>
                        <a:buNone/>
                      </a:pPr>
                      <a:endParaRPr sz="1800" dirty="0">
                        <a:latin typeface="Verdana"/>
                        <a:ea typeface="Verdana"/>
                        <a:cs typeface="Verdana"/>
                        <a:sym typeface="Verdana"/>
                      </a:endParaRPr>
                    </a:p>
                  </a:txBody>
                  <a:tcPr marL="91450" marR="91450" marT="45725" marB="45725">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6"/>
                  </a:ext>
                </a:extLst>
              </a:tr>
              <a:tr h="444125">
                <a:tc>
                  <a:txBody>
                    <a:bodyPr/>
                    <a:lstStyle/>
                    <a:p>
                      <a:pPr marL="0" marR="0" lvl="0" indent="0" algn="l" rtl="0">
                        <a:spcBef>
                          <a:spcPts val="0"/>
                        </a:spcBef>
                        <a:spcAft>
                          <a:spcPts val="0"/>
                        </a:spcAft>
                        <a:buNone/>
                      </a:pPr>
                      <a:r>
                        <a:rPr lang="en-US" sz="1200" dirty="0">
                          <a:solidFill>
                            <a:schemeClr val="lt1"/>
                          </a:solidFill>
                          <a:latin typeface="Verdana"/>
                          <a:ea typeface="Verdana"/>
                          <a:cs typeface="Verdana"/>
                          <a:sym typeface="Verdana"/>
                        </a:rPr>
                        <a:t>Design &amp; </a:t>
                      </a:r>
                      <a:r>
                        <a:rPr lang="en-US" sz="1200" dirty="0" err="1">
                          <a:solidFill>
                            <a:schemeClr val="lt1"/>
                          </a:solidFill>
                          <a:latin typeface="Verdana"/>
                          <a:ea typeface="Verdana"/>
                          <a:cs typeface="Verdana"/>
                          <a:sym typeface="Verdana"/>
                        </a:rPr>
                        <a:t>Mfg</a:t>
                      </a:r>
                      <a:r>
                        <a:rPr lang="en-US" sz="1200" dirty="0">
                          <a:solidFill>
                            <a:schemeClr val="lt1"/>
                          </a:solidFill>
                          <a:latin typeface="Verdana"/>
                          <a:ea typeface="Verdana"/>
                          <a:cs typeface="Verdana"/>
                          <a:sym typeface="Verdana"/>
                        </a:rPr>
                        <a:t> of Mechanical assembly</a:t>
                      </a:r>
                    </a:p>
                  </a:txBody>
                  <a:tcPr marL="91450" marR="91450" marT="45725" marB="45725" anchor="ctr">
                    <a:lnL w="12700" cap="flat" cmpd="sng">
                      <a:solidFill>
                        <a:schemeClr val="lt1"/>
                      </a:solidFill>
                      <a:prstDash val="solid"/>
                      <a:round/>
                      <a:headEnd type="none" w="sm" len="sm"/>
                      <a:tailEnd type="none" w="sm" len="sm"/>
                    </a:lnL>
                    <a:lnR w="12700" cap="flat" cmpd="sng" algn="ctr">
                      <a:solidFill>
                        <a:schemeClr val="bg1">
                          <a:lumMod val="65000"/>
                        </a:schemeClr>
                      </a:solidFill>
                      <a:prstDash val="solid"/>
                      <a:round/>
                      <a:headEnd type="none" w="med" len="med"/>
                      <a:tailEnd type="none" w="med" len="med"/>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868686"/>
                    </a:solidFill>
                  </a:tcPr>
                </a:tc>
                <a:tc>
                  <a:txBody>
                    <a:bodyPr/>
                    <a:lstStyle/>
                    <a:p>
                      <a:pPr marL="0" marR="0" lvl="0" indent="0" algn="l" rtl="0">
                        <a:spcBef>
                          <a:spcPts val="0"/>
                        </a:spcBef>
                        <a:spcAft>
                          <a:spcPts val="0"/>
                        </a:spcAft>
                        <a:buNone/>
                      </a:pPr>
                      <a:endParaRPr sz="1800">
                        <a:latin typeface="Verdana"/>
                        <a:ea typeface="Verdana"/>
                        <a:cs typeface="Verdana"/>
                        <a:sym typeface="Verdana"/>
                      </a:endParaRPr>
                    </a:p>
                  </a:txBody>
                  <a:tcPr marL="91450" marR="91450" marT="45725" marB="45725">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spcBef>
                          <a:spcPts val="0"/>
                        </a:spcBef>
                        <a:spcAft>
                          <a:spcPts val="0"/>
                        </a:spcAft>
                        <a:buNone/>
                      </a:pPr>
                      <a:endParaRPr sz="1800">
                        <a:latin typeface="Verdana"/>
                        <a:ea typeface="Verdana"/>
                        <a:cs typeface="Verdana"/>
                        <a:sym typeface="Verdana"/>
                      </a:endParaRPr>
                    </a:p>
                  </a:txBody>
                  <a:tcPr marL="91450" marR="91450" marT="45725" marB="45725">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spcBef>
                          <a:spcPts val="0"/>
                        </a:spcBef>
                        <a:spcAft>
                          <a:spcPts val="0"/>
                        </a:spcAft>
                        <a:buNone/>
                      </a:pPr>
                      <a:endParaRPr sz="1800">
                        <a:latin typeface="Verdana"/>
                        <a:ea typeface="Verdana"/>
                        <a:cs typeface="Verdana"/>
                        <a:sym typeface="Verdana"/>
                      </a:endParaRPr>
                    </a:p>
                  </a:txBody>
                  <a:tcPr marL="91450" marR="91450" marT="45725" marB="45725">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spcBef>
                          <a:spcPts val="0"/>
                        </a:spcBef>
                        <a:spcAft>
                          <a:spcPts val="0"/>
                        </a:spcAft>
                        <a:buNone/>
                      </a:pPr>
                      <a:endParaRPr sz="1800">
                        <a:latin typeface="Verdana"/>
                        <a:ea typeface="Verdana"/>
                        <a:cs typeface="Verdana"/>
                        <a:sym typeface="Verdana"/>
                      </a:endParaRPr>
                    </a:p>
                  </a:txBody>
                  <a:tcPr marL="91450" marR="91450" marT="45725" marB="45725">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spcBef>
                          <a:spcPts val="0"/>
                        </a:spcBef>
                        <a:spcAft>
                          <a:spcPts val="0"/>
                        </a:spcAft>
                        <a:buNone/>
                      </a:pPr>
                      <a:endParaRPr sz="1800">
                        <a:latin typeface="Verdana"/>
                        <a:ea typeface="Verdana"/>
                        <a:cs typeface="Verdana"/>
                        <a:sym typeface="Verdana"/>
                      </a:endParaRPr>
                    </a:p>
                  </a:txBody>
                  <a:tcPr marL="91450" marR="91450" marT="45725" marB="45725">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spcBef>
                          <a:spcPts val="0"/>
                        </a:spcBef>
                        <a:spcAft>
                          <a:spcPts val="0"/>
                        </a:spcAft>
                        <a:buNone/>
                      </a:pPr>
                      <a:endParaRPr sz="1800" dirty="0">
                        <a:latin typeface="Verdana"/>
                        <a:ea typeface="Verdana"/>
                        <a:cs typeface="Verdana"/>
                        <a:sym typeface="Verdana"/>
                      </a:endParaRPr>
                    </a:p>
                  </a:txBody>
                  <a:tcPr marL="91450" marR="91450" marT="45725" marB="45725">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spcBef>
                          <a:spcPts val="0"/>
                        </a:spcBef>
                        <a:spcAft>
                          <a:spcPts val="0"/>
                        </a:spcAft>
                        <a:buNone/>
                      </a:pPr>
                      <a:endParaRPr sz="1800" dirty="0">
                        <a:latin typeface="Verdana"/>
                        <a:ea typeface="Verdana"/>
                        <a:cs typeface="Verdana"/>
                        <a:sym typeface="Verdana"/>
                      </a:endParaRPr>
                    </a:p>
                  </a:txBody>
                  <a:tcPr marL="91450" marR="91450" marT="45725" marB="45725">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spcBef>
                          <a:spcPts val="0"/>
                        </a:spcBef>
                        <a:spcAft>
                          <a:spcPts val="0"/>
                        </a:spcAft>
                        <a:buNone/>
                      </a:pPr>
                      <a:endParaRPr sz="1800" dirty="0">
                        <a:latin typeface="Verdana"/>
                        <a:ea typeface="Verdana"/>
                        <a:cs typeface="Verdana"/>
                        <a:sym typeface="Verdana"/>
                      </a:endParaRPr>
                    </a:p>
                  </a:txBody>
                  <a:tcPr marL="91450" marR="91450" marT="45725" marB="45725">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spcBef>
                          <a:spcPts val="0"/>
                        </a:spcBef>
                        <a:spcAft>
                          <a:spcPts val="0"/>
                        </a:spcAft>
                        <a:buNone/>
                      </a:pPr>
                      <a:endParaRPr sz="1800">
                        <a:latin typeface="Verdana"/>
                        <a:ea typeface="Verdana"/>
                        <a:cs typeface="Verdana"/>
                        <a:sym typeface="Verdana"/>
                      </a:endParaRPr>
                    </a:p>
                  </a:txBody>
                  <a:tcPr marL="91450" marR="91450" marT="45725" marB="45725">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7"/>
                  </a:ext>
                </a:extLst>
              </a:tr>
              <a:tr h="444125">
                <a:tc>
                  <a:txBody>
                    <a:bodyPr/>
                    <a:lstStyle/>
                    <a:p>
                      <a:pPr marL="0" marR="0" lvl="0" indent="0" algn="l" rtl="0">
                        <a:spcBef>
                          <a:spcPts val="0"/>
                        </a:spcBef>
                        <a:spcAft>
                          <a:spcPts val="0"/>
                        </a:spcAft>
                        <a:buNone/>
                      </a:pPr>
                      <a:r>
                        <a:rPr lang="en-US" sz="1200" dirty="0">
                          <a:solidFill>
                            <a:schemeClr val="lt1"/>
                          </a:solidFill>
                          <a:latin typeface="Verdana"/>
                          <a:ea typeface="Verdana"/>
                          <a:cs typeface="Verdana"/>
                          <a:sym typeface="Verdana"/>
                        </a:rPr>
                        <a:t>Manufacturing &amp; Assembly of 100 units for pilot</a:t>
                      </a:r>
                    </a:p>
                  </a:txBody>
                  <a:tcPr marL="91450" marR="91450" marT="45725" marB="45725" anchor="ctr">
                    <a:lnL w="12700" cap="flat" cmpd="sng">
                      <a:solidFill>
                        <a:schemeClr val="lt1"/>
                      </a:solidFill>
                      <a:prstDash val="solid"/>
                      <a:round/>
                      <a:headEnd type="none" w="sm" len="sm"/>
                      <a:tailEnd type="none" w="sm" len="sm"/>
                    </a:lnL>
                    <a:lnR w="12700" cap="flat" cmpd="sng" algn="ctr">
                      <a:solidFill>
                        <a:schemeClr val="bg1">
                          <a:lumMod val="65000"/>
                        </a:schemeClr>
                      </a:solidFill>
                      <a:prstDash val="solid"/>
                      <a:round/>
                      <a:headEnd type="none" w="med" len="med"/>
                      <a:tailEnd type="none" w="med" len="med"/>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868686"/>
                    </a:solidFill>
                  </a:tcPr>
                </a:tc>
                <a:tc>
                  <a:txBody>
                    <a:bodyPr/>
                    <a:lstStyle/>
                    <a:p>
                      <a:pPr marL="0" marR="0" lvl="0" indent="0" algn="l" rtl="0">
                        <a:spcBef>
                          <a:spcPts val="0"/>
                        </a:spcBef>
                        <a:spcAft>
                          <a:spcPts val="0"/>
                        </a:spcAft>
                        <a:buNone/>
                      </a:pPr>
                      <a:endParaRPr sz="1800">
                        <a:latin typeface="Verdana"/>
                        <a:ea typeface="Verdana"/>
                        <a:cs typeface="Verdana"/>
                        <a:sym typeface="Verdana"/>
                      </a:endParaRPr>
                    </a:p>
                  </a:txBody>
                  <a:tcPr marL="91450" marR="91450" marT="45725" marB="45725">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spcBef>
                          <a:spcPts val="0"/>
                        </a:spcBef>
                        <a:spcAft>
                          <a:spcPts val="0"/>
                        </a:spcAft>
                        <a:buNone/>
                      </a:pPr>
                      <a:endParaRPr sz="1800">
                        <a:latin typeface="Verdana"/>
                        <a:ea typeface="Verdana"/>
                        <a:cs typeface="Verdana"/>
                        <a:sym typeface="Verdana"/>
                      </a:endParaRPr>
                    </a:p>
                  </a:txBody>
                  <a:tcPr marL="91450" marR="91450" marT="45725" marB="45725">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spcBef>
                          <a:spcPts val="0"/>
                        </a:spcBef>
                        <a:spcAft>
                          <a:spcPts val="0"/>
                        </a:spcAft>
                        <a:buNone/>
                      </a:pPr>
                      <a:endParaRPr sz="1800">
                        <a:latin typeface="Verdana"/>
                        <a:ea typeface="Verdana"/>
                        <a:cs typeface="Verdana"/>
                        <a:sym typeface="Verdana"/>
                      </a:endParaRPr>
                    </a:p>
                  </a:txBody>
                  <a:tcPr marL="91450" marR="91450" marT="45725" marB="45725">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spcBef>
                          <a:spcPts val="0"/>
                        </a:spcBef>
                        <a:spcAft>
                          <a:spcPts val="0"/>
                        </a:spcAft>
                        <a:buNone/>
                      </a:pPr>
                      <a:endParaRPr sz="1800">
                        <a:latin typeface="Verdana"/>
                        <a:ea typeface="Verdana"/>
                        <a:cs typeface="Verdana"/>
                        <a:sym typeface="Verdana"/>
                      </a:endParaRPr>
                    </a:p>
                  </a:txBody>
                  <a:tcPr marL="91450" marR="91450" marT="45725" marB="45725">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spcBef>
                          <a:spcPts val="0"/>
                        </a:spcBef>
                        <a:spcAft>
                          <a:spcPts val="0"/>
                        </a:spcAft>
                        <a:buNone/>
                      </a:pPr>
                      <a:endParaRPr sz="1800">
                        <a:latin typeface="Verdana"/>
                        <a:ea typeface="Verdana"/>
                        <a:cs typeface="Verdana"/>
                        <a:sym typeface="Verdana"/>
                      </a:endParaRPr>
                    </a:p>
                  </a:txBody>
                  <a:tcPr marL="91450" marR="91450" marT="45725" marB="45725">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spcBef>
                          <a:spcPts val="0"/>
                        </a:spcBef>
                        <a:spcAft>
                          <a:spcPts val="0"/>
                        </a:spcAft>
                        <a:buNone/>
                      </a:pPr>
                      <a:endParaRPr sz="1800">
                        <a:latin typeface="Verdana"/>
                        <a:ea typeface="Verdana"/>
                        <a:cs typeface="Verdana"/>
                        <a:sym typeface="Verdana"/>
                      </a:endParaRPr>
                    </a:p>
                  </a:txBody>
                  <a:tcPr marL="91450" marR="91450" marT="45725" marB="45725">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spcBef>
                          <a:spcPts val="0"/>
                        </a:spcBef>
                        <a:spcAft>
                          <a:spcPts val="0"/>
                        </a:spcAft>
                        <a:buNone/>
                      </a:pPr>
                      <a:endParaRPr sz="1800" dirty="0">
                        <a:latin typeface="Verdana"/>
                        <a:ea typeface="Verdana"/>
                        <a:cs typeface="Verdana"/>
                        <a:sym typeface="Verdana"/>
                      </a:endParaRPr>
                    </a:p>
                  </a:txBody>
                  <a:tcPr marL="91450" marR="91450" marT="45725" marB="45725">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spcBef>
                          <a:spcPts val="0"/>
                        </a:spcBef>
                        <a:spcAft>
                          <a:spcPts val="0"/>
                        </a:spcAft>
                        <a:buNone/>
                      </a:pPr>
                      <a:endParaRPr sz="1800" dirty="0">
                        <a:latin typeface="Verdana"/>
                        <a:ea typeface="Verdana"/>
                        <a:cs typeface="Verdana"/>
                        <a:sym typeface="Verdana"/>
                      </a:endParaRPr>
                    </a:p>
                  </a:txBody>
                  <a:tcPr marL="91450" marR="91450" marT="45725" marB="45725">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spcBef>
                          <a:spcPts val="0"/>
                        </a:spcBef>
                        <a:spcAft>
                          <a:spcPts val="0"/>
                        </a:spcAft>
                        <a:buNone/>
                      </a:pPr>
                      <a:endParaRPr sz="1800" dirty="0">
                        <a:latin typeface="Verdana"/>
                        <a:ea typeface="Verdana"/>
                        <a:cs typeface="Verdana"/>
                        <a:sym typeface="Verdana"/>
                      </a:endParaRPr>
                    </a:p>
                  </a:txBody>
                  <a:tcPr marL="91450" marR="91450" marT="45725" marB="45725">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8"/>
                  </a:ext>
                </a:extLst>
              </a:tr>
              <a:tr h="444125">
                <a:tc>
                  <a:txBody>
                    <a:bodyPr/>
                    <a:lstStyle/>
                    <a:p>
                      <a:pPr marL="0" marR="0" lvl="0" indent="0" algn="l" rtl="0">
                        <a:spcBef>
                          <a:spcPts val="0"/>
                        </a:spcBef>
                        <a:spcAft>
                          <a:spcPts val="0"/>
                        </a:spcAft>
                        <a:buNone/>
                      </a:pPr>
                      <a:r>
                        <a:rPr lang="en-US" sz="1200" dirty="0">
                          <a:solidFill>
                            <a:schemeClr val="lt1"/>
                          </a:solidFill>
                          <a:latin typeface="Verdana"/>
                          <a:ea typeface="Verdana"/>
                          <a:cs typeface="Verdana"/>
                          <a:sym typeface="Verdana"/>
                        </a:rPr>
                        <a:t>Development of ecosystem - Apps, Analytics</a:t>
                      </a:r>
                    </a:p>
                  </a:txBody>
                  <a:tcPr marL="91450" marR="91450" marT="45725" marB="45725" anchor="ctr">
                    <a:lnL w="12700" cap="flat" cmpd="sng">
                      <a:solidFill>
                        <a:schemeClr val="lt1"/>
                      </a:solidFill>
                      <a:prstDash val="solid"/>
                      <a:round/>
                      <a:headEnd type="none" w="sm" len="sm"/>
                      <a:tailEnd type="none" w="sm" len="sm"/>
                    </a:lnL>
                    <a:lnR w="12700" cap="flat" cmpd="sng" algn="ctr">
                      <a:solidFill>
                        <a:schemeClr val="bg1">
                          <a:lumMod val="65000"/>
                        </a:schemeClr>
                      </a:solidFill>
                      <a:prstDash val="solid"/>
                      <a:round/>
                      <a:headEnd type="none" w="med" len="med"/>
                      <a:tailEnd type="none" w="med" len="med"/>
                    </a:lnR>
                    <a:lnT w="12700" cap="flat" cmpd="sng">
                      <a:solidFill>
                        <a:schemeClr val="lt1"/>
                      </a:solidFill>
                      <a:prstDash val="solid"/>
                      <a:round/>
                      <a:headEnd type="none" w="sm" len="sm"/>
                      <a:tailEnd type="none" w="sm" len="sm"/>
                    </a:lnT>
                    <a:lnB w="12700" cap="flat" cmpd="sng" algn="ctr">
                      <a:solidFill>
                        <a:schemeClr val="lt1"/>
                      </a:solidFill>
                      <a:prstDash val="solid"/>
                      <a:round/>
                      <a:headEnd type="none" w="sm" len="sm"/>
                      <a:tailEnd type="none" w="sm" len="sm"/>
                    </a:lnB>
                    <a:solidFill>
                      <a:srgbClr val="868686"/>
                    </a:solidFill>
                  </a:tcPr>
                </a:tc>
                <a:tc>
                  <a:txBody>
                    <a:bodyPr/>
                    <a:lstStyle/>
                    <a:p>
                      <a:pPr marL="0" marR="0" lvl="0" indent="0" algn="l" rtl="0">
                        <a:spcBef>
                          <a:spcPts val="0"/>
                        </a:spcBef>
                        <a:spcAft>
                          <a:spcPts val="0"/>
                        </a:spcAft>
                        <a:buNone/>
                      </a:pPr>
                      <a:endParaRPr sz="1800">
                        <a:latin typeface="Verdana"/>
                        <a:ea typeface="Verdana"/>
                        <a:cs typeface="Verdana"/>
                        <a:sym typeface="Verdana"/>
                      </a:endParaRPr>
                    </a:p>
                  </a:txBody>
                  <a:tcPr marL="91450" marR="91450" marT="45725" marB="45725">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spcBef>
                          <a:spcPts val="0"/>
                        </a:spcBef>
                        <a:spcAft>
                          <a:spcPts val="0"/>
                        </a:spcAft>
                        <a:buNone/>
                      </a:pPr>
                      <a:endParaRPr sz="1800">
                        <a:latin typeface="Verdana"/>
                        <a:ea typeface="Verdana"/>
                        <a:cs typeface="Verdana"/>
                        <a:sym typeface="Verdana"/>
                      </a:endParaRPr>
                    </a:p>
                  </a:txBody>
                  <a:tcPr marL="91450" marR="91450" marT="45725" marB="45725">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spcBef>
                          <a:spcPts val="0"/>
                        </a:spcBef>
                        <a:spcAft>
                          <a:spcPts val="0"/>
                        </a:spcAft>
                        <a:buNone/>
                      </a:pPr>
                      <a:endParaRPr sz="1800">
                        <a:latin typeface="Verdana"/>
                        <a:ea typeface="Verdana"/>
                        <a:cs typeface="Verdana"/>
                        <a:sym typeface="Verdana"/>
                      </a:endParaRPr>
                    </a:p>
                  </a:txBody>
                  <a:tcPr marL="91450" marR="91450" marT="45725" marB="45725">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spcBef>
                          <a:spcPts val="0"/>
                        </a:spcBef>
                        <a:spcAft>
                          <a:spcPts val="0"/>
                        </a:spcAft>
                        <a:buNone/>
                      </a:pPr>
                      <a:endParaRPr sz="1800" dirty="0">
                        <a:latin typeface="Verdana"/>
                        <a:ea typeface="Verdana"/>
                        <a:cs typeface="Verdana"/>
                        <a:sym typeface="Verdana"/>
                      </a:endParaRPr>
                    </a:p>
                  </a:txBody>
                  <a:tcPr marL="91450" marR="91450" marT="45725" marB="45725">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spcBef>
                          <a:spcPts val="0"/>
                        </a:spcBef>
                        <a:spcAft>
                          <a:spcPts val="0"/>
                        </a:spcAft>
                        <a:buNone/>
                      </a:pPr>
                      <a:endParaRPr sz="1800">
                        <a:latin typeface="Verdana"/>
                        <a:ea typeface="Verdana"/>
                        <a:cs typeface="Verdana"/>
                        <a:sym typeface="Verdana"/>
                      </a:endParaRPr>
                    </a:p>
                  </a:txBody>
                  <a:tcPr marL="91450" marR="91450" marT="45725" marB="45725">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spcBef>
                          <a:spcPts val="0"/>
                        </a:spcBef>
                        <a:spcAft>
                          <a:spcPts val="0"/>
                        </a:spcAft>
                        <a:buNone/>
                      </a:pPr>
                      <a:endParaRPr sz="1800">
                        <a:latin typeface="Verdana"/>
                        <a:ea typeface="Verdana"/>
                        <a:cs typeface="Verdana"/>
                        <a:sym typeface="Verdana"/>
                      </a:endParaRPr>
                    </a:p>
                  </a:txBody>
                  <a:tcPr marL="91450" marR="91450" marT="45725" marB="45725">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spcBef>
                          <a:spcPts val="0"/>
                        </a:spcBef>
                        <a:spcAft>
                          <a:spcPts val="0"/>
                        </a:spcAft>
                        <a:buNone/>
                      </a:pPr>
                      <a:endParaRPr sz="1800" dirty="0">
                        <a:latin typeface="Verdana"/>
                        <a:ea typeface="Verdana"/>
                        <a:cs typeface="Verdana"/>
                        <a:sym typeface="Verdana"/>
                      </a:endParaRPr>
                    </a:p>
                  </a:txBody>
                  <a:tcPr marL="91450" marR="91450" marT="45725" marB="45725">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spcBef>
                          <a:spcPts val="0"/>
                        </a:spcBef>
                        <a:spcAft>
                          <a:spcPts val="0"/>
                        </a:spcAft>
                        <a:buNone/>
                      </a:pPr>
                      <a:endParaRPr sz="1800" dirty="0">
                        <a:latin typeface="Verdana"/>
                        <a:ea typeface="Verdana"/>
                        <a:cs typeface="Verdana"/>
                        <a:sym typeface="Verdana"/>
                      </a:endParaRPr>
                    </a:p>
                  </a:txBody>
                  <a:tcPr marL="91450" marR="91450" marT="45725" marB="45725">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spcBef>
                          <a:spcPts val="0"/>
                        </a:spcBef>
                        <a:spcAft>
                          <a:spcPts val="0"/>
                        </a:spcAft>
                        <a:buNone/>
                      </a:pPr>
                      <a:endParaRPr sz="1800" dirty="0">
                        <a:latin typeface="Verdana"/>
                        <a:ea typeface="Verdana"/>
                        <a:cs typeface="Verdana"/>
                        <a:sym typeface="Verdana"/>
                      </a:endParaRPr>
                    </a:p>
                  </a:txBody>
                  <a:tcPr marL="91450" marR="91450" marT="45725" marB="45725">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9"/>
                  </a:ext>
                </a:extLst>
              </a:tr>
              <a:tr h="444125">
                <a:tc>
                  <a:txBody>
                    <a:bodyPr/>
                    <a:lstStyle/>
                    <a:p>
                      <a:pPr marL="0" marR="0" lvl="0" indent="0" algn="l" rtl="0">
                        <a:spcBef>
                          <a:spcPts val="0"/>
                        </a:spcBef>
                        <a:spcAft>
                          <a:spcPts val="0"/>
                        </a:spcAft>
                        <a:buNone/>
                      </a:pPr>
                      <a:endParaRPr lang="en-US" sz="1200" dirty="0">
                        <a:solidFill>
                          <a:schemeClr val="lt1"/>
                        </a:solidFill>
                        <a:latin typeface="Verdana"/>
                        <a:ea typeface="Verdana"/>
                        <a:cs typeface="Verdana"/>
                        <a:sym typeface="Verdana"/>
                      </a:endParaRPr>
                    </a:p>
                    <a:p>
                      <a:pPr marL="0" marR="0" lvl="0" indent="0" algn="l" rtl="0">
                        <a:spcBef>
                          <a:spcPts val="0"/>
                        </a:spcBef>
                        <a:spcAft>
                          <a:spcPts val="0"/>
                        </a:spcAft>
                        <a:buNone/>
                      </a:pPr>
                      <a:r>
                        <a:rPr lang="en-US" sz="1200" dirty="0">
                          <a:solidFill>
                            <a:schemeClr val="lt1"/>
                          </a:solidFill>
                          <a:latin typeface="Verdana"/>
                          <a:ea typeface="Verdana"/>
                          <a:cs typeface="Verdana"/>
                          <a:sym typeface="Verdana"/>
                        </a:rPr>
                        <a:t>Kiosk Design &amp; Assembly</a:t>
                      </a:r>
                    </a:p>
                  </a:txBody>
                  <a:tcPr marL="91450" marR="91450" marT="45725" marB="45725" anchor="ctr">
                    <a:lnL w="12700" cap="flat" cmpd="sng">
                      <a:solidFill>
                        <a:schemeClr val="lt1"/>
                      </a:solidFill>
                      <a:prstDash val="solid"/>
                      <a:round/>
                      <a:headEnd type="none" w="sm" len="sm"/>
                      <a:tailEnd type="none" w="sm" len="sm"/>
                    </a:lnL>
                    <a:lnR w="12700" cap="flat" cmpd="sng" algn="ctr">
                      <a:solidFill>
                        <a:schemeClr val="bg1">
                          <a:lumMod val="65000"/>
                        </a:schemeClr>
                      </a:solidFill>
                      <a:prstDash val="solid"/>
                      <a:round/>
                      <a:headEnd type="none" w="med" len="med"/>
                      <a:tailEnd type="none" w="med" len="med"/>
                    </a:lnR>
                    <a:lnT w="12700" cap="flat" cmpd="sng">
                      <a:solidFill>
                        <a:schemeClr val="lt1"/>
                      </a:solidFill>
                      <a:prstDash val="solid"/>
                      <a:round/>
                      <a:headEnd type="none" w="sm" len="sm"/>
                      <a:tailEnd type="none" w="sm" len="sm"/>
                    </a:lnT>
                    <a:lnB w="12700" cap="flat" cmpd="sng" algn="ctr">
                      <a:solidFill>
                        <a:schemeClr val="lt1"/>
                      </a:solidFill>
                      <a:prstDash val="solid"/>
                      <a:round/>
                      <a:headEnd type="none" w="sm" len="sm"/>
                      <a:tailEnd type="none" w="sm" len="sm"/>
                    </a:lnB>
                    <a:solidFill>
                      <a:srgbClr val="868686"/>
                    </a:solidFill>
                  </a:tcPr>
                </a:tc>
                <a:tc>
                  <a:txBody>
                    <a:bodyPr/>
                    <a:lstStyle/>
                    <a:p>
                      <a:pPr marL="0" marR="0" lvl="0" indent="0" algn="l" rtl="0">
                        <a:spcBef>
                          <a:spcPts val="0"/>
                        </a:spcBef>
                        <a:spcAft>
                          <a:spcPts val="0"/>
                        </a:spcAft>
                        <a:buNone/>
                      </a:pPr>
                      <a:endParaRPr sz="1800">
                        <a:latin typeface="Verdana"/>
                        <a:ea typeface="Verdana"/>
                        <a:cs typeface="Verdana"/>
                        <a:sym typeface="Verdana"/>
                      </a:endParaRPr>
                    </a:p>
                  </a:txBody>
                  <a:tcPr marL="91450" marR="91450" marT="45725" marB="45725">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spcBef>
                          <a:spcPts val="0"/>
                        </a:spcBef>
                        <a:spcAft>
                          <a:spcPts val="0"/>
                        </a:spcAft>
                        <a:buNone/>
                      </a:pPr>
                      <a:endParaRPr sz="1800">
                        <a:latin typeface="Verdana"/>
                        <a:ea typeface="Verdana"/>
                        <a:cs typeface="Verdana"/>
                        <a:sym typeface="Verdana"/>
                      </a:endParaRPr>
                    </a:p>
                  </a:txBody>
                  <a:tcPr marL="91450" marR="91450" marT="45725" marB="45725">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spcBef>
                          <a:spcPts val="0"/>
                        </a:spcBef>
                        <a:spcAft>
                          <a:spcPts val="0"/>
                        </a:spcAft>
                        <a:buNone/>
                      </a:pPr>
                      <a:endParaRPr sz="1800">
                        <a:latin typeface="Verdana"/>
                        <a:ea typeface="Verdana"/>
                        <a:cs typeface="Verdana"/>
                        <a:sym typeface="Verdana"/>
                      </a:endParaRPr>
                    </a:p>
                  </a:txBody>
                  <a:tcPr marL="91450" marR="91450" marT="45725" marB="45725">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spcBef>
                          <a:spcPts val="0"/>
                        </a:spcBef>
                        <a:spcAft>
                          <a:spcPts val="0"/>
                        </a:spcAft>
                        <a:buNone/>
                      </a:pPr>
                      <a:endParaRPr sz="1800" dirty="0">
                        <a:latin typeface="Verdana"/>
                        <a:ea typeface="Verdana"/>
                        <a:cs typeface="Verdana"/>
                        <a:sym typeface="Verdana"/>
                      </a:endParaRPr>
                    </a:p>
                  </a:txBody>
                  <a:tcPr marL="91450" marR="91450" marT="45725" marB="45725">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spcBef>
                          <a:spcPts val="0"/>
                        </a:spcBef>
                        <a:spcAft>
                          <a:spcPts val="0"/>
                        </a:spcAft>
                        <a:buNone/>
                      </a:pPr>
                      <a:endParaRPr sz="1800">
                        <a:latin typeface="Verdana"/>
                        <a:ea typeface="Verdana"/>
                        <a:cs typeface="Verdana"/>
                        <a:sym typeface="Verdana"/>
                      </a:endParaRPr>
                    </a:p>
                  </a:txBody>
                  <a:tcPr marL="91450" marR="91450" marT="45725" marB="45725">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spcBef>
                          <a:spcPts val="0"/>
                        </a:spcBef>
                        <a:spcAft>
                          <a:spcPts val="0"/>
                        </a:spcAft>
                        <a:buNone/>
                      </a:pPr>
                      <a:endParaRPr sz="1800">
                        <a:latin typeface="Verdana"/>
                        <a:ea typeface="Verdana"/>
                        <a:cs typeface="Verdana"/>
                        <a:sym typeface="Verdana"/>
                      </a:endParaRPr>
                    </a:p>
                  </a:txBody>
                  <a:tcPr marL="91450" marR="91450" marT="45725" marB="45725">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spcBef>
                          <a:spcPts val="0"/>
                        </a:spcBef>
                        <a:spcAft>
                          <a:spcPts val="0"/>
                        </a:spcAft>
                        <a:buNone/>
                      </a:pPr>
                      <a:endParaRPr sz="1800" dirty="0">
                        <a:latin typeface="Verdana"/>
                        <a:ea typeface="Verdana"/>
                        <a:cs typeface="Verdana"/>
                        <a:sym typeface="Verdana"/>
                      </a:endParaRPr>
                    </a:p>
                  </a:txBody>
                  <a:tcPr marL="91450" marR="91450" marT="45725" marB="45725">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spcBef>
                          <a:spcPts val="0"/>
                        </a:spcBef>
                        <a:spcAft>
                          <a:spcPts val="0"/>
                        </a:spcAft>
                        <a:buNone/>
                      </a:pPr>
                      <a:endParaRPr sz="1800" dirty="0">
                        <a:latin typeface="Verdana"/>
                        <a:ea typeface="Verdana"/>
                        <a:cs typeface="Verdana"/>
                        <a:sym typeface="Verdana"/>
                      </a:endParaRPr>
                    </a:p>
                  </a:txBody>
                  <a:tcPr marL="91450" marR="91450" marT="45725" marB="45725">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spcBef>
                          <a:spcPts val="0"/>
                        </a:spcBef>
                        <a:spcAft>
                          <a:spcPts val="0"/>
                        </a:spcAft>
                        <a:buNone/>
                      </a:pPr>
                      <a:endParaRPr sz="1800" dirty="0">
                        <a:latin typeface="Verdana"/>
                        <a:ea typeface="Verdana"/>
                        <a:cs typeface="Verdana"/>
                        <a:sym typeface="Verdana"/>
                      </a:endParaRPr>
                    </a:p>
                  </a:txBody>
                  <a:tcPr marL="91450" marR="91450" marT="45725" marB="45725">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2162868181"/>
                  </a:ext>
                </a:extLst>
              </a:tr>
              <a:tr h="444125">
                <a:tc>
                  <a:txBody>
                    <a:bodyPr/>
                    <a:lstStyle/>
                    <a:p>
                      <a:pPr marL="0" marR="0" lvl="0" indent="0" algn="l" rtl="0">
                        <a:spcBef>
                          <a:spcPts val="0"/>
                        </a:spcBef>
                        <a:spcAft>
                          <a:spcPts val="0"/>
                        </a:spcAft>
                        <a:buNone/>
                      </a:pPr>
                      <a:endParaRPr lang="en-US" sz="1200" dirty="0">
                        <a:solidFill>
                          <a:schemeClr val="lt1"/>
                        </a:solidFill>
                        <a:latin typeface="Verdana"/>
                        <a:ea typeface="Verdana"/>
                        <a:cs typeface="Verdana"/>
                        <a:sym typeface="Verdana"/>
                      </a:endParaRPr>
                    </a:p>
                    <a:p>
                      <a:pPr marL="0" marR="0" lvl="0" indent="0" algn="l" rtl="0">
                        <a:spcBef>
                          <a:spcPts val="0"/>
                        </a:spcBef>
                        <a:spcAft>
                          <a:spcPts val="0"/>
                        </a:spcAft>
                        <a:buNone/>
                      </a:pPr>
                      <a:r>
                        <a:rPr lang="en-US" sz="1200" dirty="0">
                          <a:solidFill>
                            <a:schemeClr val="lt1"/>
                          </a:solidFill>
                          <a:latin typeface="Verdana"/>
                          <a:ea typeface="Verdana"/>
                          <a:cs typeface="Verdana"/>
                          <a:sym typeface="Verdana"/>
                        </a:rPr>
                        <a:t>Marketing &amp; Promotions</a:t>
                      </a:r>
                    </a:p>
                  </a:txBody>
                  <a:tcPr marL="91450" marR="91450" marT="45725" marB="45725" anchor="ctr">
                    <a:lnL w="12700" cap="flat" cmpd="sng">
                      <a:solidFill>
                        <a:schemeClr val="lt1"/>
                      </a:solidFill>
                      <a:prstDash val="solid"/>
                      <a:round/>
                      <a:headEnd type="none" w="sm" len="sm"/>
                      <a:tailEnd type="none" w="sm" len="sm"/>
                    </a:lnL>
                    <a:lnR w="12700" cap="flat" cmpd="sng" algn="ctr">
                      <a:solidFill>
                        <a:schemeClr val="bg1">
                          <a:lumMod val="65000"/>
                        </a:schemeClr>
                      </a:solidFill>
                      <a:prstDash val="solid"/>
                      <a:round/>
                      <a:headEnd type="none" w="med" len="med"/>
                      <a:tailEnd type="none" w="med" len="med"/>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868686"/>
                    </a:solidFill>
                  </a:tcPr>
                </a:tc>
                <a:tc>
                  <a:txBody>
                    <a:bodyPr/>
                    <a:lstStyle/>
                    <a:p>
                      <a:pPr marL="0" marR="0" lvl="0" indent="0" algn="l" rtl="0">
                        <a:spcBef>
                          <a:spcPts val="0"/>
                        </a:spcBef>
                        <a:spcAft>
                          <a:spcPts val="0"/>
                        </a:spcAft>
                        <a:buNone/>
                      </a:pPr>
                      <a:endParaRPr sz="1800">
                        <a:latin typeface="Verdana"/>
                        <a:ea typeface="Verdana"/>
                        <a:cs typeface="Verdana"/>
                        <a:sym typeface="Verdana"/>
                      </a:endParaRPr>
                    </a:p>
                  </a:txBody>
                  <a:tcPr marL="91450" marR="91450" marT="45725" marB="45725">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spcBef>
                          <a:spcPts val="0"/>
                        </a:spcBef>
                        <a:spcAft>
                          <a:spcPts val="0"/>
                        </a:spcAft>
                        <a:buNone/>
                      </a:pPr>
                      <a:endParaRPr sz="1800">
                        <a:latin typeface="Verdana"/>
                        <a:ea typeface="Verdana"/>
                        <a:cs typeface="Verdana"/>
                        <a:sym typeface="Verdana"/>
                      </a:endParaRPr>
                    </a:p>
                  </a:txBody>
                  <a:tcPr marL="91450" marR="91450" marT="45725" marB="45725">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spcBef>
                          <a:spcPts val="0"/>
                        </a:spcBef>
                        <a:spcAft>
                          <a:spcPts val="0"/>
                        </a:spcAft>
                        <a:buNone/>
                      </a:pPr>
                      <a:endParaRPr sz="1800">
                        <a:latin typeface="Verdana"/>
                        <a:ea typeface="Verdana"/>
                        <a:cs typeface="Verdana"/>
                        <a:sym typeface="Verdana"/>
                      </a:endParaRPr>
                    </a:p>
                  </a:txBody>
                  <a:tcPr marL="91450" marR="91450" marT="45725" marB="45725">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spcBef>
                          <a:spcPts val="0"/>
                        </a:spcBef>
                        <a:spcAft>
                          <a:spcPts val="0"/>
                        </a:spcAft>
                        <a:buNone/>
                      </a:pPr>
                      <a:endParaRPr sz="1800" dirty="0">
                        <a:latin typeface="Verdana"/>
                        <a:ea typeface="Verdana"/>
                        <a:cs typeface="Verdana"/>
                        <a:sym typeface="Verdana"/>
                      </a:endParaRPr>
                    </a:p>
                  </a:txBody>
                  <a:tcPr marL="91450" marR="91450" marT="45725" marB="45725">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spcBef>
                          <a:spcPts val="0"/>
                        </a:spcBef>
                        <a:spcAft>
                          <a:spcPts val="0"/>
                        </a:spcAft>
                        <a:buNone/>
                      </a:pPr>
                      <a:endParaRPr sz="1800">
                        <a:latin typeface="Verdana"/>
                        <a:ea typeface="Verdana"/>
                        <a:cs typeface="Verdana"/>
                        <a:sym typeface="Verdana"/>
                      </a:endParaRPr>
                    </a:p>
                  </a:txBody>
                  <a:tcPr marL="91450" marR="91450" marT="45725" marB="45725">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spcBef>
                          <a:spcPts val="0"/>
                        </a:spcBef>
                        <a:spcAft>
                          <a:spcPts val="0"/>
                        </a:spcAft>
                        <a:buNone/>
                      </a:pPr>
                      <a:endParaRPr sz="1800">
                        <a:latin typeface="Verdana"/>
                        <a:ea typeface="Verdana"/>
                        <a:cs typeface="Verdana"/>
                        <a:sym typeface="Verdana"/>
                      </a:endParaRPr>
                    </a:p>
                  </a:txBody>
                  <a:tcPr marL="91450" marR="91450" marT="45725" marB="45725">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spcBef>
                          <a:spcPts val="0"/>
                        </a:spcBef>
                        <a:spcAft>
                          <a:spcPts val="0"/>
                        </a:spcAft>
                        <a:buNone/>
                      </a:pPr>
                      <a:endParaRPr sz="1800" dirty="0">
                        <a:latin typeface="Verdana"/>
                        <a:ea typeface="Verdana"/>
                        <a:cs typeface="Verdana"/>
                        <a:sym typeface="Verdana"/>
                      </a:endParaRPr>
                    </a:p>
                  </a:txBody>
                  <a:tcPr marL="91450" marR="91450" marT="45725" marB="45725">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spcBef>
                          <a:spcPts val="0"/>
                        </a:spcBef>
                        <a:spcAft>
                          <a:spcPts val="0"/>
                        </a:spcAft>
                        <a:buNone/>
                      </a:pPr>
                      <a:endParaRPr sz="1800" dirty="0">
                        <a:latin typeface="Verdana"/>
                        <a:ea typeface="Verdana"/>
                        <a:cs typeface="Verdana"/>
                        <a:sym typeface="Verdana"/>
                      </a:endParaRPr>
                    </a:p>
                  </a:txBody>
                  <a:tcPr marL="91450" marR="91450" marT="45725" marB="45725">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spcBef>
                          <a:spcPts val="0"/>
                        </a:spcBef>
                        <a:spcAft>
                          <a:spcPts val="0"/>
                        </a:spcAft>
                        <a:buNone/>
                      </a:pPr>
                      <a:endParaRPr sz="1800" dirty="0">
                        <a:latin typeface="Verdana"/>
                        <a:ea typeface="Verdana"/>
                        <a:cs typeface="Verdana"/>
                        <a:sym typeface="Verdana"/>
                      </a:endParaRPr>
                    </a:p>
                  </a:txBody>
                  <a:tcPr marL="91450" marR="91450" marT="45725" marB="45725">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206563686"/>
                  </a:ext>
                </a:extLst>
              </a:tr>
            </a:tbl>
          </a:graphicData>
        </a:graphic>
      </p:graphicFrame>
      <p:sp>
        <p:nvSpPr>
          <p:cNvPr id="20" name="Google Shape;85;p1">
            <a:extLst>
              <a:ext uri="{FF2B5EF4-FFF2-40B4-BE49-F238E27FC236}">
                <a16:creationId xmlns="" xmlns:a16="http://schemas.microsoft.com/office/drawing/2014/main" id="{02A07449-C52B-D6F7-9BBF-2B70EA4B09FA}"/>
              </a:ext>
            </a:extLst>
          </p:cNvPr>
          <p:cNvSpPr/>
          <p:nvPr/>
        </p:nvSpPr>
        <p:spPr>
          <a:xfrm>
            <a:off x="2792309" y="1365116"/>
            <a:ext cx="963901" cy="331305"/>
          </a:xfrm>
          <a:prstGeom prst="homePlate">
            <a:avLst>
              <a:gd name="adj" fmla="val 50000"/>
            </a:avLst>
          </a:prstGeom>
          <a:solidFill>
            <a:srgbClr val="92D0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dirty="0"/>
          </a:p>
        </p:txBody>
      </p:sp>
      <p:sp>
        <p:nvSpPr>
          <p:cNvPr id="23" name="Google Shape;88;p1">
            <a:extLst>
              <a:ext uri="{FF2B5EF4-FFF2-40B4-BE49-F238E27FC236}">
                <a16:creationId xmlns="" xmlns:a16="http://schemas.microsoft.com/office/drawing/2014/main" id="{22C8A0E9-2D7A-1C50-E2BF-AF805A699E77}"/>
              </a:ext>
            </a:extLst>
          </p:cNvPr>
          <p:cNvSpPr/>
          <p:nvPr/>
        </p:nvSpPr>
        <p:spPr>
          <a:xfrm>
            <a:off x="3806001" y="2236787"/>
            <a:ext cx="4068000" cy="331305"/>
          </a:xfrm>
          <a:prstGeom prst="homePlate">
            <a:avLst>
              <a:gd name="adj" fmla="val 50000"/>
            </a:avLst>
          </a:prstGeom>
          <a:solidFill>
            <a:srgbClr val="0070C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dirty="0"/>
          </a:p>
        </p:txBody>
      </p:sp>
      <p:sp>
        <p:nvSpPr>
          <p:cNvPr id="27" name="Google Shape;92;p1">
            <a:extLst>
              <a:ext uri="{FF2B5EF4-FFF2-40B4-BE49-F238E27FC236}">
                <a16:creationId xmlns="" xmlns:a16="http://schemas.microsoft.com/office/drawing/2014/main" id="{2E7BDD36-542A-5011-9380-84788CE04572}"/>
              </a:ext>
            </a:extLst>
          </p:cNvPr>
          <p:cNvSpPr/>
          <p:nvPr/>
        </p:nvSpPr>
        <p:spPr>
          <a:xfrm>
            <a:off x="3797331" y="3596407"/>
            <a:ext cx="4104000" cy="331305"/>
          </a:xfrm>
          <a:prstGeom prst="homePlate">
            <a:avLst>
              <a:gd name="adj" fmla="val 50000"/>
            </a:avLst>
          </a:prstGeom>
          <a:solidFill>
            <a:srgbClr val="92D0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dirty="0"/>
          </a:p>
        </p:txBody>
      </p:sp>
      <p:sp>
        <p:nvSpPr>
          <p:cNvPr id="28" name="Google Shape;93;p1">
            <a:extLst>
              <a:ext uri="{FF2B5EF4-FFF2-40B4-BE49-F238E27FC236}">
                <a16:creationId xmlns="" xmlns:a16="http://schemas.microsoft.com/office/drawing/2014/main" id="{5BDB363D-43E7-CDED-C015-7B4073638B49}"/>
              </a:ext>
            </a:extLst>
          </p:cNvPr>
          <p:cNvSpPr/>
          <p:nvPr/>
        </p:nvSpPr>
        <p:spPr>
          <a:xfrm>
            <a:off x="11000865" y="4070894"/>
            <a:ext cx="1008000" cy="331305"/>
          </a:xfrm>
          <a:prstGeom prst="homePlate">
            <a:avLst>
              <a:gd name="adj" fmla="val 50000"/>
            </a:avLst>
          </a:prstGeom>
          <a:solidFill>
            <a:srgbClr val="F2707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dirty="0"/>
          </a:p>
        </p:txBody>
      </p:sp>
      <p:sp>
        <p:nvSpPr>
          <p:cNvPr id="29" name="Google Shape;94;p1">
            <a:extLst>
              <a:ext uri="{FF2B5EF4-FFF2-40B4-BE49-F238E27FC236}">
                <a16:creationId xmlns="" xmlns:a16="http://schemas.microsoft.com/office/drawing/2014/main" id="{516111C4-A72E-3395-43A0-82E3E8D3B700}"/>
              </a:ext>
            </a:extLst>
          </p:cNvPr>
          <p:cNvSpPr/>
          <p:nvPr/>
        </p:nvSpPr>
        <p:spPr>
          <a:xfrm>
            <a:off x="7912325" y="3147646"/>
            <a:ext cx="3096000" cy="331305"/>
          </a:xfrm>
          <a:prstGeom prst="homePlate">
            <a:avLst>
              <a:gd name="adj" fmla="val 50000"/>
            </a:avLst>
          </a:prstGeom>
          <a:solidFill>
            <a:srgbClr val="00B0F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dirty="0"/>
          </a:p>
        </p:txBody>
      </p:sp>
      <p:pic>
        <p:nvPicPr>
          <p:cNvPr id="32" name="Google Shape;97;p1" descr="Flag">
            <a:extLst>
              <a:ext uri="{FF2B5EF4-FFF2-40B4-BE49-F238E27FC236}">
                <a16:creationId xmlns="" xmlns:a16="http://schemas.microsoft.com/office/drawing/2014/main" id="{B4929FE8-B25C-734E-CE73-F7AC37BA4067}"/>
              </a:ext>
            </a:extLst>
          </p:cNvPr>
          <p:cNvPicPr preferRelativeResize="0"/>
          <p:nvPr/>
        </p:nvPicPr>
        <p:blipFill rotWithShape="1">
          <a:blip r:embed="rId2" cstate="print">
            <a:alphaModFix/>
          </a:blip>
          <a:srcRect/>
          <a:stretch/>
        </p:blipFill>
        <p:spPr>
          <a:xfrm>
            <a:off x="10995987" y="3105404"/>
            <a:ext cx="415787" cy="415787"/>
          </a:xfrm>
          <a:prstGeom prst="rect">
            <a:avLst/>
          </a:prstGeom>
          <a:noFill/>
          <a:ln>
            <a:noFill/>
          </a:ln>
        </p:spPr>
      </p:pic>
      <p:sp>
        <p:nvSpPr>
          <p:cNvPr id="34" name="Google Shape;85;p1">
            <a:extLst>
              <a:ext uri="{FF2B5EF4-FFF2-40B4-BE49-F238E27FC236}">
                <a16:creationId xmlns="" xmlns:a16="http://schemas.microsoft.com/office/drawing/2014/main" id="{C1D397F6-86F3-E1A6-FF1E-34B759AC519F}"/>
              </a:ext>
            </a:extLst>
          </p:cNvPr>
          <p:cNvSpPr/>
          <p:nvPr/>
        </p:nvSpPr>
        <p:spPr>
          <a:xfrm>
            <a:off x="2792309" y="1802411"/>
            <a:ext cx="963901" cy="331305"/>
          </a:xfrm>
          <a:prstGeom prst="homePlate">
            <a:avLst>
              <a:gd name="adj" fmla="val 50000"/>
            </a:avLst>
          </a:prstGeom>
          <a:solidFill>
            <a:srgbClr val="92D0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dirty="0"/>
          </a:p>
        </p:txBody>
      </p:sp>
      <p:sp>
        <p:nvSpPr>
          <p:cNvPr id="36" name="Google Shape;88;p1">
            <a:extLst>
              <a:ext uri="{FF2B5EF4-FFF2-40B4-BE49-F238E27FC236}">
                <a16:creationId xmlns="" xmlns:a16="http://schemas.microsoft.com/office/drawing/2014/main" id="{8507D5AA-BE2A-AABE-C8D5-4530327A2342}"/>
              </a:ext>
            </a:extLst>
          </p:cNvPr>
          <p:cNvSpPr/>
          <p:nvPr/>
        </p:nvSpPr>
        <p:spPr>
          <a:xfrm>
            <a:off x="3806001" y="2705664"/>
            <a:ext cx="6120000" cy="331305"/>
          </a:xfrm>
          <a:prstGeom prst="homePlate">
            <a:avLst>
              <a:gd name="adj" fmla="val 50000"/>
            </a:avLst>
          </a:prstGeom>
          <a:solidFill>
            <a:srgbClr val="0070C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dirty="0"/>
          </a:p>
        </p:txBody>
      </p:sp>
      <p:sp>
        <p:nvSpPr>
          <p:cNvPr id="37" name="Google Shape;88;p1">
            <a:extLst>
              <a:ext uri="{FF2B5EF4-FFF2-40B4-BE49-F238E27FC236}">
                <a16:creationId xmlns="" xmlns:a16="http://schemas.microsoft.com/office/drawing/2014/main" id="{0556AAEF-BF2E-E0CB-CD39-433D5DE831D9}"/>
              </a:ext>
            </a:extLst>
          </p:cNvPr>
          <p:cNvSpPr/>
          <p:nvPr/>
        </p:nvSpPr>
        <p:spPr>
          <a:xfrm>
            <a:off x="2771036" y="4507766"/>
            <a:ext cx="6120000" cy="331305"/>
          </a:xfrm>
          <a:prstGeom prst="homePlate">
            <a:avLst>
              <a:gd name="adj" fmla="val 50000"/>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dirty="0"/>
          </a:p>
        </p:txBody>
      </p:sp>
      <p:sp>
        <p:nvSpPr>
          <p:cNvPr id="38" name="Google Shape;88;p1">
            <a:extLst>
              <a:ext uri="{FF2B5EF4-FFF2-40B4-BE49-F238E27FC236}">
                <a16:creationId xmlns="" xmlns:a16="http://schemas.microsoft.com/office/drawing/2014/main" id="{1635A0D8-B03B-DACD-B913-BA9FA6A4F9DF}"/>
              </a:ext>
            </a:extLst>
          </p:cNvPr>
          <p:cNvSpPr/>
          <p:nvPr/>
        </p:nvSpPr>
        <p:spPr>
          <a:xfrm>
            <a:off x="5845931" y="4964969"/>
            <a:ext cx="6120000" cy="331305"/>
          </a:xfrm>
          <a:prstGeom prst="homePlate">
            <a:avLst>
              <a:gd name="adj" fmla="val 50000"/>
            </a:avLst>
          </a:prstGeom>
          <a:solidFill>
            <a:srgbClr val="92D0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dirty="0"/>
          </a:p>
        </p:txBody>
      </p:sp>
      <p:sp>
        <p:nvSpPr>
          <p:cNvPr id="39" name="Google Shape;93;p1">
            <a:extLst>
              <a:ext uri="{FF2B5EF4-FFF2-40B4-BE49-F238E27FC236}">
                <a16:creationId xmlns="" xmlns:a16="http://schemas.microsoft.com/office/drawing/2014/main" id="{02393E61-182A-5F43-65B4-F82B9F24669C}"/>
              </a:ext>
            </a:extLst>
          </p:cNvPr>
          <p:cNvSpPr/>
          <p:nvPr/>
        </p:nvSpPr>
        <p:spPr>
          <a:xfrm>
            <a:off x="9951987" y="5419355"/>
            <a:ext cx="2088000" cy="331305"/>
          </a:xfrm>
          <a:prstGeom prst="homePlate">
            <a:avLst>
              <a:gd name="adj" fmla="val 50000"/>
            </a:avLst>
          </a:prstGeom>
          <a:solidFill>
            <a:schemeClr val="tx2">
              <a:lumMod val="60000"/>
              <a:lumOff val="4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dirty="0"/>
          </a:p>
        </p:txBody>
      </p:sp>
      <p:pic>
        <p:nvPicPr>
          <p:cNvPr id="40" name="Google Shape;97;p1" descr="Flag">
            <a:extLst>
              <a:ext uri="{FF2B5EF4-FFF2-40B4-BE49-F238E27FC236}">
                <a16:creationId xmlns="" xmlns:a16="http://schemas.microsoft.com/office/drawing/2014/main" id="{1CA56500-7275-BA40-9AC4-7103025869C3}"/>
              </a:ext>
            </a:extLst>
          </p:cNvPr>
          <p:cNvPicPr preferRelativeResize="0"/>
          <p:nvPr/>
        </p:nvPicPr>
        <p:blipFill rotWithShape="1">
          <a:blip r:embed="rId2" cstate="print">
            <a:alphaModFix/>
          </a:blip>
          <a:srcRect/>
          <a:stretch/>
        </p:blipFill>
        <p:spPr>
          <a:xfrm>
            <a:off x="11965931" y="4021894"/>
            <a:ext cx="415787" cy="415787"/>
          </a:xfrm>
          <a:prstGeom prst="rect">
            <a:avLst/>
          </a:prstGeom>
          <a:noFill/>
          <a:ln>
            <a:noFill/>
          </a:ln>
        </p:spPr>
      </p:pic>
      <p:sp>
        <p:nvSpPr>
          <p:cNvPr id="2" name="Slide Number Placeholder 1">
            <a:extLst>
              <a:ext uri="{FF2B5EF4-FFF2-40B4-BE49-F238E27FC236}">
                <a16:creationId xmlns="" xmlns:a16="http://schemas.microsoft.com/office/drawing/2014/main" id="{12B21062-9DD7-A17C-0DD8-E317CBA607F9}"/>
              </a:ext>
            </a:extLst>
          </p:cNvPr>
          <p:cNvSpPr>
            <a:spLocks noGrp="1"/>
          </p:cNvSpPr>
          <p:nvPr>
            <p:ph type="sldNum" idx="12"/>
          </p:nvPr>
        </p:nvSpPr>
        <p:spPr/>
        <p:txBody>
          <a:bodyPr/>
          <a:lstStyle/>
          <a:p>
            <a:fld id="{00000000-1234-1234-1234-123412341234}" type="slidenum">
              <a:rPr lang="en-US" smtClean="0"/>
              <a:pPr/>
              <a:t>12</a:t>
            </a:fld>
            <a:endParaRPr lang="en-US"/>
          </a:p>
        </p:txBody>
      </p:sp>
    </p:spTree>
    <p:extLst>
      <p:ext uri="{BB962C8B-B14F-4D97-AF65-F5344CB8AC3E}">
        <p14:creationId xmlns="" xmlns:p14="http://schemas.microsoft.com/office/powerpoint/2010/main" val="26813156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a:extLst>
              <a:ext uri="{FF2B5EF4-FFF2-40B4-BE49-F238E27FC236}">
                <a16:creationId xmlns="" xmlns:a16="http://schemas.microsoft.com/office/drawing/2014/main" id="{696EEDC7-0679-90D0-9502-8134FB24B9DB}"/>
              </a:ext>
            </a:extLst>
          </p:cNvPr>
          <p:cNvGrpSpPr/>
          <p:nvPr/>
        </p:nvGrpSpPr>
        <p:grpSpPr>
          <a:xfrm>
            <a:off x="4714914" y="1201563"/>
            <a:ext cx="2181140" cy="3887351"/>
            <a:chOff x="610823" y="1205358"/>
            <a:chExt cx="1472903" cy="2717458"/>
          </a:xfrm>
        </p:grpSpPr>
        <p:pic>
          <p:nvPicPr>
            <p:cNvPr id="21" name="blue.png">
              <a:extLst>
                <a:ext uri="{FF2B5EF4-FFF2-40B4-BE49-F238E27FC236}">
                  <a16:creationId xmlns="" xmlns:a16="http://schemas.microsoft.com/office/drawing/2014/main" id="{27E56E8E-8EDB-FBE5-10E7-B8F51EED7C6E}"/>
                </a:ext>
              </a:extLst>
            </p:cNvPr>
            <p:cNvPicPr>
              <a:picLocks noChangeAspect="1"/>
            </p:cNvPicPr>
            <p:nvPr/>
          </p:nvPicPr>
          <p:blipFill>
            <a:blip r:embed="rId2"/>
            <a:stretch>
              <a:fillRect/>
            </a:stretch>
          </p:blipFill>
          <p:spPr>
            <a:xfrm>
              <a:off x="610823" y="1205358"/>
              <a:ext cx="1472903" cy="2717458"/>
            </a:xfrm>
            <a:prstGeom prst="rect">
              <a:avLst/>
            </a:prstGeom>
            <a:ln w="12700">
              <a:miter lim="400000"/>
            </a:ln>
          </p:spPr>
        </p:pic>
        <p:sp>
          <p:nvSpPr>
            <p:cNvPr id="22" name="TextBox 21">
              <a:extLst>
                <a:ext uri="{FF2B5EF4-FFF2-40B4-BE49-F238E27FC236}">
                  <a16:creationId xmlns="" xmlns:a16="http://schemas.microsoft.com/office/drawing/2014/main" id="{39F2C28E-42E3-8DCD-4988-DE55091928DA}"/>
                </a:ext>
              </a:extLst>
            </p:cNvPr>
            <p:cNvSpPr txBox="1"/>
            <p:nvPr/>
          </p:nvSpPr>
          <p:spPr>
            <a:xfrm>
              <a:off x="785470" y="1939163"/>
              <a:ext cx="1047750" cy="1249845"/>
            </a:xfrm>
            <a:prstGeom prst="roundRect">
              <a:avLst>
                <a:gd name="adj" fmla="val 6780"/>
              </a:avLst>
            </a:prstGeom>
            <a:solidFill>
              <a:schemeClr val="bg1"/>
            </a:solidFill>
          </p:spPr>
          <p:txBody>
            <a:bodyPr wrap="square" rtlCol="0">
              <a:noAutofit/>
            </a:bodyPr>
            <a:lstStyle/>
            <a:p>
              <a:endParaRPr lang="en-IN" dirty="0"/>
            </a:p>
          </p:txBody>
        </p:sp>
      </p:grpSp>
      <p:pic>
        <p:nvPicPr>
          <p:cNvPr id="3" name="Picture 7" descr="New Picture.png">
            <a:extLst>
              <a:ext uri="{FF2B5EF4-FFF2-40B4-BE49-F238E27FC236}">
                <a16:creationId xmlns="" xmlns:a16="http://schemas.microsoft.com/office/drawing/2014/main" id="{86B044E9-2F59-408A-6CDE-73E823EB796B}"/>
              </a:ext>
            </a:extLst>
          </p:cNvPr>
          <p:cNvPicPr>
            <a:picLocks noChangeAspect="1" noChangeArrowheads="1"/>
          </p:cNvPicPr>
          <p:nvPr/>
        </p:nvPicPr>
        <p:blipFill>
          <a:blip r:embed="rId3" cstate="print">
            <a:extLst>
              <a:ext uri="{BEBA8EAE-BF5A-486C-A8C5-ECC9F3942E4B}">
                <a14:imgProps xmlns="" xmlns:a14="http://schemas.microsoft.com/office/drawing/2010/main">
                  <a14:imgLayer r:embed="rId4">
                    <a14:imgEffect>
                      <a14:backgroundRemoval t="9934" b="89404" l="7918" r="95894">
                        <a14:foregroundMark x1="26686" y1="18543" x2="38710" y2="19205"/>
                        <a14:foregroundMark x1="36070" y1="46358" x2="37830" y2="72185"/>
                        <a14:foregroundMark x1="8211" y1="52980" x2="8211" y2="52980"/>
                        <a14:foregroundMark x1="47507" y1="62252" x2="47507" y2="62252"/>
                        <a14:foregroundMark x1="47801" y1="37086" x2="47801" y2="37086"/>
                        <a14:foregroundMark x1="37243" y1="50993" x2="37243" y2="50993"/>
                        <a14:foregroundMark x1="71261" y1="60265" x2="71261" y2="60265"/>
                        <a14:foregroundMark x1="72727" y1="60265" x2="72727" y2="60265"/>
                        <a14:foregroundMark x1="74780" y1="50993" x2="74780" y2="50993"/>
                        <a14:foregroundMark x1="70381" y1="40397" x2="70968" y2="72848"/>
                        <a14:foregroundMark x1="84457" y1="54305" x2="87390" y2="60265"/>
                        <a14:foregroundMark x1="93548" y1="63576" x2="95894" y2="52980"/>
                        <a14:foregroundMark x1="33138" y1="26490" x2="33138" y2="26490"/>
                        <a14:foregroundMark x1="31965" y1="25828" x2="34897" y2="25828"/>
                        <a14:foregroundMark x1="55132" y1="42384" x2="60704" y2="31126"/>
                        <a14:backgroundMark x1="9677" y1="15232" x2="26686" y2="7947"/>
                        <a14:backgroundMark x1="1466" y1="6623" x2="19355" y2="23841"/>
                        <a14:backgroundMark x1="19355" y1="23841" x2="28446" y2="6623"/>
                        <a14:backgroundMark x1="4399" y1="65563" x2="4399" y2="65563"/>
                        <a14:backgroundMark x1="36070" y1="90728" x2="36070" y2="90728"/>
                      </a14:backgroundRemoval>
                    </a14:imgEffect>
                  </a14:imgLayer>
                </a14:imgProps>
              </a:ext>
              <a:ext uri="{28A0092B-C50C-407E-A947-70E740481C1C}">
                <a14:useLocalDpi xmlns="" xmlns:a14="http://schemas.microsoft.com/office/drawing/2010/main" val="0"/>
              </a:ext>
            </a:extLst>
          </a:blip>
          <a:srcRect/>
          <a:stretch>
            <a:fillRect/>
          </a:stretch>
        </p:blipFill>
        <p:spPr bwMode="auto">
          <a:xfrm>
            <a:off x="9962930" y="5690649"/>
            <a:ext cx="2004952" cy="738405"/>
          </a:xfrm>
          <a:prstGeom prst="rect">
            <a:avLst/>
          </a:prstGeom>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TextBox 6">
            <a:extLst>
              <a:ext uri="{FF2B5EF4-FFF2-40B4-BE49-F238E27FC236}">
                <a16:creationId xmlns="" xmlns:a16="http://schemas.microsoft.com/office/drawing/2014/main" id="{C62B3FFE-EE1F-2052-616E-FE0B3C40B078}"/>
              </a:ext>
            </a:extLst>
          </p:cNvPr>
          <p:cNvSpPr txBox="1"/>
          <p:nvPr/>
        </p:nvSpPr>
        <p:spPr>
          <a:xfrm>
            <a:off x="4969723" y="2314242"/>
            <a:ext cx="1552575" cy="830997"/>
          </a:xfrm>
          <a:prstGeom prst="rect">
            <a:avLst/>
          </a:prstGeom>
          <a:noFill/>
        </p:spPr>
        <p:txBody>
          <a:bodyPr wrap="square">
            <a:spAutoFit/>
          </a:bodyPr>
          <a:lstStyle/>
          <a:p>
            <a:r>
              <a:rPr lang="en-US" sz="4800" b="1" dirty="0">
                <a:solidFill>
                  <a:schemeClr val="tx1"/>
                </a:solidFill>
              </a:rPr>
              <a:t>Q&amp;A</a:t>
            </a:r>
            <a:endParaRPr lang="en-IN" sz="4800" dirty="0"/>
          </a:p>
        </p:txBody>
      </p:sp>
      <p:sp>
        <p:nvSpPr>
          <p:cNvPr id="8" name="TextBox 7">
            <a:extLst>
              <a:ext uri="{FF2B5EF4-FFF2-40B4-BE49-F238E27FC236}">
                <a16:creationId xmlns="" xmlns:a16="http://schemas.microsoft.com/office/drawing/2014/main" id="{7A8B8097-1846-9E52-609E-7C537616EA8B}"/>
              </a:ext>
            </a:extLst>
          </p:cNvPr>
          <p:cNvSpPr txBox="1"/>
          <p:nvPr/>
        </p:nvSpPr>
        <p:spPr>
          <a:xfrm>
            <a:off x="5230774" y="3417124"/>
            <a:ext cx="958751" cy="450869"/>
          </a:xfrm>
          <a:prstGeom prst="rect">
            <a:avLst/>
          </a:prstGeom>
          <a:blipFill>
            <a:blip r:embed="rId5" cstate="print"/>
            <a:stretch>
              <a:fillRect/>
            </a:stretch>
          </a:blipFill>
        </p:spPr>
        <p:txBody>
          <a:bodyPr wrap="square" rtlCol="0">
            <a:noAutofit/>
          </a:bodyPr>
          <a:lstStyle/>
          <a:p>
            <a:endParaRPr lang="en-IN" dirty="0"/>
          </a:p>
        </p:txBody>
      </p:sp>
      <p:sp>
        <p:nvSpPr>
          <p:cNvPr id="2" name="TextBox 1">
            <a:extLst>
              <a:ext uri="{FF2B5EF4-FFF2-40B4-BE49-F238E27FC236}">
                <a16:creationId xmlns="" xmlns:a16="http://schemas.microsoft.com/office/drawing/2014/main" id="{43877F1F-B9E3-E997-46C4-36A9E27B90A1}"/>
              </a:ext>
            </a:extLst>
          </p:cNvPr>
          <p:cNvSpPr txBox="1"/>
          <p:nvPr/>
        </p:nvSpPr>
        <p:spPr>
          <a:xfrm>
            <a:off x="3800472" y="6105513"/>
            <a:ext cx="3971925" cy="646331"/>
          </a:xfrm>
          <a:prstGeom prst="rect">
            <a:avLst/>
          </a:prstGeom>
          <a:noFill/>
        </p:spPr>
        <p:txBody>
          <a:bodyPr wrap="square" rtlCol="0">
            <a:spAutoFit/>
          </a:bodyPr>
          <a:lstStyle/>
          <a:p>
            <a:r>
              <a:rPr lang="en-IN" dirty="0"/>
              <a:t>For any queries, please reach out to</a:t>
            </a:r>
            <a:br>
              <a:rPr lang="en-IN" dirty="0"/>
            </a:br>
            <a:r>
              <a:rPr lang="en-IN" b="0" i="0" dirty="0">
                <a:solidFill>
                  <a:srgbClr val="1155CC"/>
                </a:solidFill>
                <a:effectLst/>
                <a:latin typeface="Arial" panose="020B0604020202020204" pitchFamily="34" charset="0"/>
                <a:hlinkClick r:id="rId6"/>
              </a:rPr>
              <a:t>g.jagan@aarmsvaluechain.com</a:t>
            </a:r>
            <a:endParaRPr lang="en-IN" dirty="0"/>
          </a:p>
        </p:txBody>
      </p:sp>
      <p:sp>
        <p:nvSpPr>
          <p:cNvPr id="4" name="Slide Number Placeholder 3">
            <a:extLst>
              <a:ext uri="{FF2B5EF4-FFF2-40B4-BE49-F238E27FC236}">
                <a16:creationId xmlns="" xmlns:a16="http://schemas.microsoft.com/office/drawing/2014/main" id="{49C8CA99-75F3-2C13-6303-7673A8AAA008}"/>
              </a:ext>
            </a:extLst>
          </p:cNvPr>
          <p:cNvSpPr>
            <a:spLocks noGrp="1"/>
          </p:cNvSpPr>
          <p:nvPr>
            <p:ph type="sldNum" idx="12"/>
          </p:nvPr>
        </p:nvSpPr>
        <p:spPr/>
        <p:txBody>
          <a:bodyPr/>
          <a:lstStyle/>
          <a:p>
            <a:fld id="{00000000-1234-1234-1234-123412341234}" type="slidenum">
              <a:rPr lang="en-US" smtClean="0"/>
              <a:pPr/>
              <a:t>13</a:t>
            </a:fld>
            <a:endParaRPr lang="en-US"/>
          </a:p>
        </p:txBody>
      </p:sp>
    </p:spTree>
    <p:extLst>
      <p:ext uri="{BB962C8B-B14F-4D97-AF65-F5344CB8AC3E}">
        <p14:creationId xmlns="" xmlns:p14="http://schemas.microsoft.com/office/powerpoint/2010/main" val="4445147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3000"/>
            <a:lum/>
          </a:blip>
          <a:srcRect/>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60BC420-49EE-2745-9AC3-6525198AF6BB}"/>
              </a:ext>
            </a:extLst>
          </p:cNvPr>
          <p:cNvSpPr>
            <a:spLocks noGrp="1"/>
          </p:cNvSpPr>
          <p:nvPr>
            <p:ph type="title"/>
          </p:nvPr>
        </p:nvSpPr>
        <p:spPr>
          <a:xfrm>
            <a:off x="76200" y="11229"/>
            <a:ext cx="10972801" cy="711081"/>
          </a:xfrm>
        </p:spPr>
        <p:txBody>
          <a:bodyPr/>
          <a:lstStyle/>
          <a:p>
            <a:r>
              <a:rPr lang="en-IN" b="1" dirty="0">
                <a:latin typeface="Arial" panose="020B0604020202020204" pitchFamily="34" charset="0"/>
                <a:cs typeface="Arial" panose="020B0604020202020204" pitchFamily="34" charset="0"/>
              </a:rPr>
              <a:t>Diabetes in India</a:t>
            </a:r>
          </a:p>
        </p:txBody>
      </p:sp>
      <p:sp>
        <p:nvSpPr>
          <p:cNvPr id="3" name="Content Placeholder 2">
            <a:extLst>
              <a:ext uri="{FF2B5EF4-FFF2-40B4-BE49-F238E27FC236}">
                <a16:creationId xmlns="" xmlns:a16="http://schemas.microsoft.com/office/drawing/2014/main" id="{E6FFC7D3-8D18-561C-52C1-C679FC9D52FA}"/>
              </a:ext>
            </a:extLst>
          </p:cNvPr>
          <p:cNvSpPr>
            <a:spLocks noGrp="1"/>
          </p:cNvSpPr>
          <p:nvPr>
            <p:ph type="body" idx="1"/>
          </p:nvPr>
        </p:nvSpPr>
        <p:spPr>
          <a:xfrm>
            <a:off x="76200" y="806054"/>
            <a:ext cx="11982450" cy="5784969"/>
          </a:xfrm>
        </p:spPr>
        <p:txBody>
          <a:bodyPr>
            <a:normAutofit/>
          </a:bodyPr>
          <a:lstStyle/>
          <a:p>
            <a:pPr marL="571500" indent="-342900">
              <a:buBlip>
                <a:blip r:embed="rId3">
                  <a:extLst>
                    <a:ext uri="{96DAC541-7B7A-43D3-8B79-37D633B846F1}">
                      <asvg:svgBlip xmlns="" xmlns:asvg="http://schemas.microsoft.com/office/drawing/2016/SVG/main" r:embed="rId4"/>
                    </a:ext>
                  </a:extLst>
                </a:blip>
              </a:buBlip>
            </a:pPr>
            <a:r>
              <a:rPr lang="en-US" sz="2400" b="1" dirty="0">
                <a:solidFill>
                  <a:srgbClr val="00B0F0"/>
                </a:solidFill>
                <a:latin typeface="Arial" panose="020B0604020202020204" pitchFamily="34" charset="0"/>
                <a:cs typeface="Arial" panose="020B0604020202020204" pitchFamily="34" charset="0"/>
              </a:rPr>
              <a:t>Over 77 million </a:t>
            </a:r>
            <a:r>
              <a:rPr lang="en-US" dirty="0">
                <a:solidFill>
                  <a:schemeClr val="tx1"/>
                </a:solidFill>
                <a:latin typeface="Arial" panose="020B0604020202020204" pitchFamily="34" charset="0"/>
                <a:cs typeface="Arial" panose="020B0604020202020204" pitchFamily="34" charset="0"/>
              </a:rPr>
              <a:t>adults in India are affected by type 2 diabetes, a staggering number that highlights the significant market potential for our product</a:t>
            </a:r>
            <a:r>
              <a:rPr lang="en-IN" dirty="0">
                <a:solidFill>
                  <a:schemeClr val="tx1"/>
                </a:solidFill>
                <a:latin typeface="Arial" panose="020B0604020202020204" pitchFamily="34" charset="0"/>
                <a:cs typeface="Arial" panose="020B0604020202020204" pitchFamily="34" charset="0"/>
              </a:rPr>
              <a:t>s and </a:t>
            </a:r>
            <a:r>
              <a:rPr lang="en-US" dirty="0">
                <a:solidFill>
                  <a:schemeClr val="tx1"/>
                </a:solidFill>
                <a:latin typeface="Arial" panose="020B0604020202020204" pitchFamily="34" charset="0"/>
                <a:cs typeface="Arial" panose="020B0604020202020204" pitchFamily="34" charset="0"/>
              </a:rPr>
              <a:t>services.</a:t>
            </a:r>
          </a:p>
          <a:p>
            <a:pPr marL="571500" indent="-342900">
              <a:buBlip>
                <a:blip r:embed="rId3">
                  <a:extLst>
                    <a:ext uri="{96DAC541-7B7A-43D3-8B79-37D633B846F1}">
                      <asvg:svgBlip xmlns="" xmlns:asvg="http://schemas.microsoft.com/office/drawing/2016/SVG/main" r:embed="rId4"/>
                    </a:ext>
                  </a:extLst>
                </a:blip>
              </a:buBlip>
            </a:pPr>
            <a:endParaRPr lang="en-US" dirty="0">
              <a:solidFill>
                <a:schemeClr val="tx1"/>
              </a:solidFill>
              <a:latin typeface="Arial" panose="020B0604020202020204" pitchFamily="34" charset="0"/>
              <a:cs typeface="Arial" panose="020B0604020202020204" pitchFamily="34" charset="0"/>
            </a:endParaRPr>
          </a:p>
          <a:p>
            <a:pPr marL="571500" indent="-342900">
              <a:buBlip>
                <a:blip r:embed="rId3">
                  <a:extLst>
                    <a:ext uri="{96DAC541-7B7A-43D3-8B79-37D633B846F1}">
                      <asvg:svgBlip xmlns="" xmlns:asvg="http://schemas.microsoft.com/office/drawing/2016/SVG/main" r:embed="rId4"/>
                    </a:ext>
                  </a:extLst>
                </a:blip>
              </a:buBlip>
            </a:pPr>
            <a:r>
              <a:rPr lang="en-US" sz="2400" b="1" dirty="0">
                <a:solidFill>
                  <a:srgbClr val="92D050"/>
                </a:solidFill>
                <a:latin typeface="Arial" panose="020B0604020202020204" pitchFamily="34" charset="0"/>
                <a:cs typeface="Arial" panose="020B0604020202020204" pitchFamily="34" charset="0"/>
              </a:rPr>
              <a:t>Less than 1% </a:t>
            </a:r>
            <a:r>
              <a:rPr lang="en-US" dirty="0">
                <a:solidFill>
                  <a:schemeClr val="tx1"/>
                </a:solidFill>
                <a:latin typeface="Arial" panose="020B0604020202020204" pitchFamily="34" charset="0"/>
                <a:cs typeface="Arial" panose="020B0604020202020204" pitchFamily="34" charset="0"/>
              </a:rPr>
              <a:t>of individuals with diabetes </a:t>
            </a:r>
            <a:r>
              <a:rPr lang="en-US" sz="2400" b="1" dirty="0">
                <a:solidFill>
                  <a:srgbClr val="92D050"/>
                </a:solidFill>
                <a:latin typeface="Arial" panose="020B0604020202020204" pitchFamily="34" charset="0"/>
                <a:cs typeface="Arial" panose="020B0604020202020204" pitchFamily="34" charset="0"/>
              </a:rPr>
              <a:t>consistently monitor </a:t>
            </a:r>
            <a:r>
              <a:rPr lang="en-US" dirty="0">
                <a:solidFill>
                  <a:schemeClr val="tx1"/>
                </a:solidFill>
                <a:latin typeface="Arial" panose="020B0604020202020204" pitchFamily="34" charset="0"/>
                <a:cs typeface="Arial" panose="020B0604020202020204" pitchFamily="34" charset="0"/>
              </a:rPr>
              <a:t>their glucose levels. Most of the patients fail to monitor due to the inconvenience and high costs associated with Invasive methods that involve pricking the skin and using expensive test strips. Our solution effectively tackles these challenges by enabling continuous and affordable glucose monitoring, providing expert analysis, and offering effective solutions to control glucose levels. This will significantly enhance health monitoring for a wider population and effectively mitigate risks.</a:t>
            </a:r>
          </a:p>
          <a:p>
            <a:pPr marL="571500" indent="-342900">
              <a:buBlip>
                <a:blip r:embed="rId3">
                  <a:extLst>
                    <a:ext uri="{96DAC541-7B7A-43D3-8B79-37D633B846F1}">
                      <asvg:svgBlip xmlns="" xmlns:asvg="http://schemas.microsoft.com/office/drawing/2016/SVG/main" r:embed="rId4"/>
                    </a:ext>
                  </a:extLst>
                </a:blip>
              </a:buBlip>
            </a:pPr>
            <a:endParaRPr lang="en-US" dirty="0">
              <a:solidFill>
                <a:schemeClr val="tx1"/>
              </a:solidFill>
              <a:latin typeface="Arial" panose="020B0604020202020204" pitchFamily="34" charset="0"/>
              <a:cs typeface="Arial" panose="020B0604020202020204" pitchFamily="34" charset="0"/>
            </a:endParaRPr>
          </a:p>
          <a:p>
            <a:pPr marL="571500" indent="-342900">
              <a:buBlip>
                <a:blip r:embed="rId3">
                  <a:extLst>
                    <a:ext uri="{96DAC541-7B7A-43D3-8B79-37D633B846F1}">
                      <asvg:svgBlip xmlns="" xmlns:asvg="http://schemas.microsoft.com/office/drawing/2016/SVG/main" r:embed="rId4"/>
                    </a:ext>
                  </a:extLst>
                </a:blip>
              </a:buBlip>
            </a:pPr>
            <a:r>
              <a:rPr lang="en-US" dirty="0">
                <a:solidFill>
                  <a:schemeClr val="tx1"/>
                </a:solidFill>
                <a:latin typeface="Arial" panose="020B0604020202020204" pitchFamily="34" charset="0"/>
                <a:cs typeface="Arial" panose="020B0604020202020204" pitchFamily="34" charset="0"/>
              </a:rPr>
              <a:t>A concerning fact is that </a:t>
            </a:r>
            <a:r>
              <a:rPr lang="en-US" sz="2400" b="1" dirty="0">
                <a:solidFill>
                  <a:srgbClr val="7030A0"/>
                </a:solidFill>
                <a:latin typeface="Arial" panose="020B0604020202020204" pitchFamily="34" charset="0"/>
                <a:cs typeface="Arial" panose="020B0604020202020204" pitchFamily="34" charset="0"/>
              </a:rPr>
              <a:t>only 50%</a:t>
            </a:r>
            <a:r>
              <a:rPr lang="en-US" sz="2800" b="1" dirty="0">
                <a:solidFill>
                  <a:srgbClr val="7030A0"/>
                </a:solidFill>
                <a:latin typeface="Arial" panose="020B0604020202020204" pitchFamily="34" charset="0"/>
                <a:cs typeface="Arial" panose="020B0604020202020204" pitchFamily="34" charset="0"/>
              </a:rPr>
              <a:t> </a:t>
            </a:r>
            <a:r>
              <a:rPr lang="en-US" dirty="0">
                <a:solidFill>
                  <a:schemeClr val="tx1"/>
                </a:solidFill>
                <a:latin typeface="Arial" panose="020B0604020202020204" pitchFamily="34" charset="0"/>
                <a:cs typeface="Arial" panose="020B0604020202020204" pitchFamily="34" charset="0"/>
              </a:rPr>
              <a:t>of the 77 million people living with diabetes in India are aware of their condition. By offering a user-friendly and cost-effective screening solution, we aim to increase awareness and help individuals identify and manage their diabetes at an early stage, leading to better health outcomes and reduced healthcare costs. A significant stride towards proactive </a:t>
            </a:r>
            <a:r>
              <a:rPr lang="en-US" sz="2400" b="1" dirty="0">
                <a:solidFill>
                  <a:srgbClr val="7030A0"/>
                </a:solidFill>
                <a:latin typeface="Arial" panose="020B0604020202020204" pitchFamily="34" charset="0"/>
                <a:cs typeface="Arial" panose="020B0604020202020204" pitchFamily="34" charset="0"/>
              </a:rPr>
              <a:t>preventive healthcare</a:t>
            </a:r>
            <a:r>
              <a:rPr lang="en-US" dirty="0">
                <a:solidFill>
                  <a:schemeClr val="tx1"/>
                </a:solidFill>
                <a:latin typeface="Arial" panose="020B0604020202020204" pitchFamily="34" charset="0"/>
                <a:cs typeface="Arial" panose="020B0604020202020204" pitchFamily="34" charset="0"/>
              </a:rPr>
              <a:t>.</a:t>
            </a:r>
          </a:p>
          <a:p>
            <a:pPr marL="571500" indent="-342900">
              <a:buBlip>
                <a:blip r:embed="rId3">
                  <a:extLst>
                    <a:ext uri="{96DAC541-7B7A-43D3-8B79-37D633B846F1}">
                      <asvg:svgBlip xmlns="" xmlns:asvg="http://schemas.microsoft.com/office/drawing/2016/SVG/main" r:embed="rId4"/>
                    </a:ext>
                  </a:extLst>
                </a:blip>
              </a:buBlip>
            </a:pPr>
            <a:endParaRPr lang="en-US" dirty="0">
              <a:solidFill>
                <a:schemeClr val="tx1"/>
              </a:solidFill>
              <a:latin typeface="Arial" panose="020B0604020202020204" pitchFamily="34" charset="0"/>
              <a:cs typeface="Arial" panose="020B0604020202020204" pitchFamily="34" charset="0"/>
            </a:endParaRPr>
          </a:p>
          <a:p>
            <a:pPr marL="571500" indent="-342900">
              <a:buBlip>
                <a:blip r:embed="rId3">
                  <a:extLst>
                    <a:ext uri="{96DAC541-7B7A-43D3-8B79-37D633B846F1}">
                      <asvg:svgBlip xmlns="" xmlns:asvg="http://schemas.microsoft.com/office/drawing/2016/SVG/main" r:embed="rId4"/>
                    </a:ext>
                  </a:extLst>
                </a:blip>
              </a:buBlip>
            </a:pPr>
            <a:r>
              <a:rPr lang="en-US" dirty="0">
                <a:solidFill>
                  <a:schemeClr val="tx1"/>
                </a:solidFill>
                <a:latin typeface="Arial" panose="020B0604020202020204" pitchFamily="34" charset="0"/>
                <a:cs typeface="Arial" panose="020B0604020202020204" pitchFamily="34" charset="0"/>
              </a:rPr>
              <a:t>India currently imports glucometer strips worth </a:t>
            </a:r>
            <a:r>
              <a:rPr lang="en-US" sz="2400" b="1" dirty="0">
                <a:solidFill>
                  <a:srgbClr val="C94DD3"/>
                </a:solidFill>
                <a:latin typeface="Arial" panose="020B0604020202020204" pitchFamily="34" charset="0"/>
                <a:cs typeface="Arial" panose="020B0604020202020204" pitchFamily="34" charset="0"/>
              </a:rPr>
              <a:t>900 crores</a:t>
            </a:r>
            <a:r>
              <a:rPr lang="en-US" sz="2400" b="1" dirty="0">
                <a:solidFill>
                  <a:schemeClr val="tx1"/>
                </a:solidFill>
                <a:latin typeface="Arial" panose="020B0604020202020204" pitchFamily="34" charset="0"/>
                <a:cs typeface="Arial" panose="020B0604020202020204" pitchFamily="34" charset="0"/>
              </a:rPr>
              <a:t> </a:t>
            </a:r>
            <a:r>
              <a:rPr lang="en-US" dirty="0">
                <a:solidFill>
                  <a:schemeClr val="tx1"/>
                </a:solidFill>
                <a:latin typeface="Arial" panose="020B0604020202020204" pitchFamily="34" charset="0"/>
                <a:cs typeface="Arial" panose="020B0604020202020204" pitchFamily="34" charset="0"/>
              </a:rPr>
              <a:t>in a year and that's the market we aim to </a:t>
            </a:r>
            <a:r>
              <a:rPr lang="en-US" sz="2400" b="1" dirty="0">
                <a:solidFill>
                  <a:srgbClr val="C94DD3"/>
                </a:solidFill>
                <a:latin typeface="Arial" panose="020B0604020202020204" pitchFamily="34" charset="0"/>
                <a:cs typeface="Arial" panose="020B0604020202020204" pitchFamily="34" charset="0"/>
              </a:rPr>
              <a:t>disrupt</a:t>
            </a:r>
            <a:r>
              <a:rPr lang="en-US" dirty="0">
                <a:solidFill>
                  <a:schemeClr val="tx1"/>
                </a:solidFill>
                <a:latin typeface="Arial" panose="020B0604020202020204" pitchFamily="34" charset="0"/>
                <a:cs typeface="Arial" panose="020B0604020202020204" pitchFamily="34" charset="0"/>
              </a:rPr>
              <a:t>.</a:t>
            </a:r>
          </a:p>
        </p:txBody>
      </p:sp>
      <p:sp>
        <p:nvSpPr>
          <p:cNvPr id="4" name="Slide Number Placeholder 3">
            <a:extLst>
              <a:ext uri="{FF2B5EF4-FFF2-40B4-BE49-F238E27FC236}">
                <a16:creationId xmlns="" xmlns:a16="http://schemas.microsoft.com/office/drawing/2014/main" id="{EC740E4D-AC6F-D4B3-4D68-6B4F7A529790}"/>
              </a:ext>
            </a:extLst>
          </p:cNvPr>
          <p:cNvSpPr>
            <a:spLocks noGrp="1"/>
          </p:cNvSpPr>
          <p:nvPr>
            <p:ph type="sldNum" idx="12"/>
          </p:nvPr>
        </p:nvSpPr>
        <p:spPr/>
        <p:txBody>
          <a:bodyPr/>
          <a:lstStyle/>
          <a:p>
            <a:fld id="{00000000-1234-1234-1234-123412341234}" type="slidenum">
              <a:rPr lang="en-US" smtClean="0"/>
              <a:pPr/>
              <a:t>2</a:t>
            </a:fld>
            <a:endParaRPr lang="en-US"/>
          </a:p>
        </p:txBody>
      </p:sp>
    </p:spTree>
    <p:extLst>
      <p:ext uri="{BB962C8B-B14F-4D97-AF65-F5344CB8AC3E}">
        <p14:creationId xmlns="" xmlns:p14="http://schemas.microsoft.com/office/powerpoint/2010/main" val="38167464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Isosceles Triangle 28">
            <a:extLst>
              <a:ext uri="{FF2B5EF4-FFF2-40B4-BE49-F238E27FC236}">
                <a16:creationId xmlns="" xmlns:a16="http://schemas.microsoft.com/office/drawing/2014/main" id="{1C9EA959-143E-7CD2-8994-B66DE2D81687}"/>
              </a:ext>
            </a:extLst>
          </p:cNvPr>
          <p:cNvSpPr>
            <a:spLocks/>
          </p:cNvSpPr>
          <p:nvPr/>
        </p:nvSpPr>
        <p:spPr>
          <a:xfrm>
            <a:off x="2976901" y="3824927"/>
            <a:ext cx="2547581" cy="2490755"/>
          </a:xfrm>
          <a:prstGeom prst="triangle">
            <a:avLst>
              <a:gd name="adj" fmla="val 54396"/>
            </a:avLst>
          </a:prstGeom>
          <a:blipFill dpi="0" rotWithShape="1">
            <a:blip r:embed="rId2"/>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en-IN"/>
          </a:p>
        </p:txBody>
      </p:sp>
      <p:sp>
        <p:nvSpPr>
          <p:cNvPr id="4" name="Полилиния 43">
            <a:extLst>
              <a:ext uri="{FF2B5EF4-FFF2-40B4-BE49-F238E27FC236}">
                <a16:creationId xmlns="" xmlns:a16="http://schemas.microsoft.com/office/drawing/2014/main" id="{81E7A31F-80A6-AC0F-34FA-04C4DDD39B80}"/>
              </a:ext>
            </a:extLst>
          </p:cNvPr>
          <p:cNvSpPr/>
          <p:nvPr/>
        </p:nvSpPr>
        <p:spPr>
          <a:xfrm>
            <a:off x="5586951" y="1971609"/>
            <a:ext cx="820305" cy="582116"/>
          </a:xfrm>
          <a:custGeom>
            <a:avLst/>
            <a:gdLst>
              <a:gd name="connsiteX0" fmla="*/ 713851 w 1230648"/>
              <a:gd name="connsiteY0" fmla="*/ 0 h 873309"/>
              <a:gd name="connsiteX1" fmla="*/ 1230648 w 1230648"/>
              <a:gd name="connsiteY1" fmla="*/ 798985 h 873309"/>
              <a:gd name="connsiteX2" fmla="*/ 0 w 1230648"/>
              <a:gd name="connsiteY2" fmla="*/ 873309 h 873309"/>
              <a:gd name="connsiteX3" fmla="*/ 713851 w 1230648"/>
              <a:gd name="connsiteY3" fmla="*/ 0 h 873309"/>
            </a:gdLst>
            <a:ahLst/>
            <a:cxnLst>
              <a:cxn ang="0">
                <a:pos x="connsiteX0" y="connsiteY0"/>
              </a:cxn>
              <a:cxn ang="0">
                <a:pos x="connsiteX1" y="connsiteY1"/>
              </a:cxn>
              <a:cxn ang="0">
                <a:pos x="connsiteX2" y="connsiteY2"/>
              </a:cxn>
              <a:cxn ang="0">
                <a:pos x="connsiteX3" y="connsiteY3"/>
              </a:cxn>
            </a:cxnLst>
            <a:rect l="l" t="t" r="r" b="b"/>
            <a:pathLst>
              <a:path w="1230648" h="873309">
                <a:moveTo>
                  <a:pt x="713851" y="0"/>
                </a:moveTo>
                <a:lnTo>
                  <a:pt x="1230648" y="798985"/>
                </a:lnTo>
                <a:lnTo>
                  <a:pt x="0" y="873309"/>
                </a:lnTo>
                <a:lnTo>
                  <a:pt x="713851" y="0"/>
                </a:lnTo>
                <a:close/>
              </a:path>
            </a:pathLst>
          </a:cu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5" name="Полилиния 41">
            <a:extLst>
              <a:ext uri="{FF2B5EF4-FFF2-40B4-BE49-F238E27FC236}">
                <a16:creationId xmlns="" xmlns:a16="http://schemas.microsoft.com/office/drawing/2014/main" id="{106D81AD-FE84-7002-034D-F743218F04CC}"/>
              </a:ext>
            </a:extLst>
          </p:cNvPr>
          <p:cNvSpPr/>
          <p:nvPr/>
        </p:nvSpPr>
        <p:spPr>
          <a:xfrm>
            <a:off x="462637" y="2050256"/>
            <a:ext cx="691436" cy="859551"/>
          </a:xfrm>
          <a:custGeom>
            <a:avLst/>
            <a:gdLst>
              <a:gd name="connsiteX0" fmla="*/ 1037314 w 1037314"/>
              <a:gd name="connsiteY0" fmla="*/ 0 h 1289526"/>
              <a:gd name="connsiteX1" fmla="*/ 390386 w 1037314"/>
              <a:gd name="connsiteY1" fmla="*/ 1289526 h 1289526"/>
              <a:gd name="connsiteX2" fmla="*/ 0 w 1037314"/>
              <a:gd name="connsiteY2" fmla="*/ 260136 h 1289526"/>
              <a:gd name="connsiteX3" fmla="*/ 1037314 w 1037314"/>
              <a:gd name="connsiteY3" fmla="*/ 0 h 1289526"/>
            </a:gdLst>
            <a:ahLst/>
            <a:cxnLst>
              <a:cxn ang="0">
                <a:pos x="connsiteX0" y="connsiteY0"/>
              </a:cxn>
              <a:cxn ang="0">
                <a:pos x="connsiteX1" y="connsiteY1"/>
              </a:cxn>
              <a:cxn ang="0">
                <a:pos x="connsiteX2" y="connsiteY2"/>
              </a:cxn>
              <a:cxn ang="0">
                <a:pos x="connsiteX3" y="connsiteY3"/>
              </a:cxn>
            </a:cxnLst>
            <a:rect l="l" t="t" r="r" b="b"/>
            <a:pathLst>
              <a:path w="1037314" h="1289526">
                <a:moveTo>
                  <a:pt x="1037314" y="0"/>
                </a:moveTo>
                <a:lnTo>
                  <a:pt x="390386" y="1289526"/>
                </a:lnTo>
                <a:lnTo>
                  <a:pt x="0" y="260136"/>
                </a:lnTo>
                <a:lnTo>
                  <a:pt x="1037314" y="0"/>
                </a:lnTo>
                <a:close/>
              </a:path>
            </a:pathLst>
          </a:cu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6" name="Полилиния 39">
            <a:extLst>
              <a:ext uri="{FF2B5EF4-FFF2-40B4-BE49-F238E27FC236}">
                <a16:creationId xmlns="" xmlns:a16="http://schemas.microsoft.com/office/drawing/2014/main" id="{B4A434C5-79DC-9FED-D811-67F22B04B1BC}"/>
              </a:ext>
            </a:extLst>
          </p:cNvPr>
          <p:cNvSpPr/>
          <p:nvPr/>
        </p:nvSpPr>
        <p:spPr>
          <a:xfrm>
            <a:off x="4712241" y="4259047"/>
            <a:ext cx="1070609" cy="760467"/>
          </a:xfrm>
          <a:custGeom>
            <a:avLst/>
            <a:gdLst>
              <a:gd name="connsiteX0" fmla="*/ 929492 w 1606162"/>
              <a:gd name="connsiteY0" fmla="*/ 0 h 1140877"/>
              <a:gd name="connsiteX1" fmla="*/ 1606162 w 1606162"/>
              <a:gd name="connsiteY1" fmla="*/ 1044257 h 1140877"/>
              <a:gd name="connsiteX2" fmla="*/ 0 w 1606162"/>
              <a:gd name="connsiteY2" fmla="*/ 1140877 h 1140877"/>
              <a:gd name="connsiteX3" fmla="*/ 929492 w 1606162"/>
              <a:gd name="connsiteY3" fmla="*/ 0 h 1140877"/>
            </a:gdLst>
            <a:ahLst/>
            <a:cxnLst>
              <a:cxn ang="0">
                <a:pos x="connsiteX0" y="connsiteY0"/>
              </a:cxn>
              <a:cxn ang="0">
                <a:pos x="connsiteX1" y="connsiteY1"/>
              </a:cxn>
              <a:cxn ang="0">
                <a:pos x="connsiteX2" y="connsiteY2"/>
              </a:cxn>
              <a:cxn ang="0">
                <a:pos x="connsiteX3" y="connsiteY3"/>
              </a:cxn>
            </a:cxnLst>
            <a:rect l="l" t="t" r="r" b="b"/>
            <a:pathLst>
              <a:path w="1606162" h="1140877">
                <a:moveTo>
                  <a:pt x="929492" y="0"/>
                </a:moveTo>
                <a:lnTo>
                  <a:pt x="1606162" y="1044257"/>
                </a:lnTo>
                <a:lnTo>
                  <a:pt x="0" y="1140877"/>
                </a:lnTo>
                <a:lnTo>
                  <a:pt x="929492" y="0"/>
                </a:lnTo>
                <a:close/>
              </a:path>
            </a:pathLst>
          </a:cu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7" name="Полилиния 51">
            <a:extLst>
              <a:ext uri="{FF2B5EF4-FFF2-40B4-BE49-F238E27FC236}">
                <a16:creationId xmlns="" xmlns:a16="http://schemas.microsoft.com/office/drawing/2014/main" id="{1C370F1A-B2FC-C7D1-3652-C78859C396F1}"/>
              </a:ext>
            </a:extLst>
          </p:cNvPr>
          <p:cNvSpPr/>
          <p:nvPr/>
        </p:nvSpPr>
        <p:spPr>
          <a:xfrm>
            <a:off x="5081984" y="4336882"/>
            <a:ext cx="1157153" cy="821155"/>
          </a:xfrm>
          <a:custGeom>
            <a:avLst/>
            <a:gdLst>
              <a:gd name="connsiteX0" fmla="*/ 713851 w 1230648"/>
              <a:gd name="connsiteY0" fmla="*/ 0 h 873309"/>
              <a:gd name="connsiteX1" fmla="*/ 1230648 w 1230648"/>
              <a:gd name="connsiteY1" fmla="*/ 798985 h 873309"/>
              <a:gd name="connsiteX2" fmla="*/ 0 w 1230648"/>
              <a:gd name="connsiteY2" fmla="*/ 873309 h 873309"/>
              <a:gd name="connsiteX3" fmla="*/ 713851 w 1230648"/>
              <a:gd name="connsiteY3" fmla="*/ 0 h 873309"/>
            </a:gdLst>
            <a:ahLst/>
            <a:cxnLst>
              <a:cxn ang="0">
                <a:pos x="connsiteX0" y="connsiteY0"/>
              </a:cxn>
              <a:cxn ang="0">
                <a:pos x="connsiteX1" y="connsiteY1"/>
              </a:cxn>
              <a:cxn ang="0">
                <a:pos x="connsiteX2" y="connsiteY2"/>
              </a:cxn>
              <a:cxn ang="0">
                <a:pos x="connsiteX3" y="connsiteY3"/>
              </a:cxn>
            </a:cxnLst>
            <a:rect l="l" t="t" r="r" b="b"/>
            <a:pathLst>
              <a:path w="1230648" h="873309">
                <a:moveTo>
                  <a:pt x="713851" y="0"/>
                </a:moveTo>
                <a:lnTo>
                  <a:pt x="1230648" y="798985"/>
                </a:lnTo>
                <a:lnTo>
                  <a:pt x="0" y="873309"/>
                </a:lnTo>
                <a:lnTo>
                  <a:pt x="713851" y="0"/>
                </a:lnTo>
                <a:close/>
              </a:path>
            </a:pathLst>
          </a:custGeom>
          <a:solidFill>
            <a:schemeClr val="accent4">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8" name="Полилиния 70">
            <a:extLst>
              <a:ext uri="{FF2B5EF4-FFF2-40B4-BE49-F238E27FC236}">
                <a16:creationId xmlns="" xmlns:a16="http://schemas.microsoft.com/office/drawing/2014/main" id="{8BA90FBA-29FC-18A2-6F4D-28E4FDDA30B0}"/>
              </a:ext>
            </a:extLst>
          </p:cNvPr>
          <p:cNvSpPr/>
          <p:nvPr/>
        </p:nvSpPr>
        <p:spPr>
          <a:xfrm>
            <a:off x="2828074" y="0"/>
            <a:ext cx="1200813" cy="1188229"/>
          </a:xfrm>
          <a:custGeom>
            <a:avLst/>
            <a:gdLst>
              <a:gd name="connsiteX0" fmla="*/ 0 w 1801498"/>
              <a:gd name="connsiteY0" fmla="*/ 0 h 1782618"/>
              <a:gd name="connsiteX1" fmla="*/ 1801498 w 1801498"/>
              <a:gd name="connsiteY1" fmla="*/ 0 h 1782618"/>
              <a:gd name="connsiteX2" fmla="*/ 871760 w 1801498"/>
              <a:gd name="connsiteY2" fmla="*/ 1782618 h 1782618"/>
              <a:gd name="connsiteX3" fmla="*/ 0 w 1801498"/>
              <a:gd name="connsiteY3" fmla="*/ 0 h 1782618"/>
            </a:gdLst>
            <a:ahLst/>
            <a:cxnLst>
              <a:cxn ang="0">
                <a:pos x="connsiteX0" y="connsiteY0"/>
              </a:cxn>
              <a:cxn ang="0">
                <a:pos x="connsiteX1" y="connsiteY1"/>
              </a:cxn>
              <a:cxn ang="0">
                <a:pos x="connsiteX2" y="connsiteY2"/>
              </a:cxn>
              <a:cxn ang="0">
                <a:pos x="connsiteX3" y="connsiteY3"/>
              </a:cxn>
            </a:cxnLst>
            <a:rect l="l" t="t" r="r" b="b"/>
            <a:pathLst>
              <a:path w="1801498" h="1782618">
                <a:moveTo>
                  <a:pt x="0" y="0"/>
                </a:moveTo>
                <a:lnTo>
                  <a:pt x="1801498" y="0"/>
                </a:lnTo>
                <a:lnTo>
                  <a:pt x="871760" y="1782618"/>
                </a:lnTo>
                <a:lnTo>
                  <a:pt x="0" y="0"/>
                </a:lnTo>
                <a:close/>
              </a:path>
            </a:pathLst>
          </a:cu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9" name="Полилиния 69">
            <a:extLst>
              <a:ext uri="{FF2B5EF4-FFF2-40B4-BE49-F238E27FC236}">
                <a16:creationId xmlns="" xmlns:a16="http://schemas.microsoft.com/office/drawing/2014/main" id="{E5AF7258-ECFB-76E6-81E7-EB23D1EC6261}"/>
              </a:ext>
            </a:extLst>
          </p:cNvPr>
          <p:cNvSpPr/>
          <p:nvPr/>
        </p:nvSpPr>
        <p:spPr>
          <a:xfrm>
            <a:off x="942" y="157504"/>
            <a:ext cx="1956089" cy="2072761"/>
          </a:xfrm>
          <a:custGeom>
            <a:avLst/>
            <a:gdLst>
              <a:gd name="connsiteX0" fmla="*/ 0 w 2934587"/>
              <a:gd name="connsiteY0" fmla="*/ 0 h 3109622"/>
              <a:gd name="connsiteX1" fmla="*/ 2934587 w 2934587"/>
              <a:gd name="connsiteY1" fmla="*/ 2371325 h 3109622"/>
              <a:gd name="connsiteX2" fmla="*/ 0 w 2934587"/>
              <a:gd name="connsiteY2" fmla="*/ 3109622 h 3109622"/>
              <a:gd name="connsiteX3" fmla="*/ 0 w 2934587"/>
              <a:gd name="connsiteY3" fmla="*/ 0 h 3109622"/>
            </a:gdLst>
            <a:ahLst/>
            <a:cxnLst>
              <a:cxn ang="0">
                <a:pos x="connsiteX0" y="connsiteY0"/>
              </a:cxn>
              <a:cxn ang="0">
                <a:pos x="connsiteX1" y="connsiteY1"/>
              </a:cxn>
              <a:cxn ang="0">
                <a:pos x="connsiteX2" y="connsiteY2"/>
              </a:cxn>
              <a:cxn ang="0">
                <a:pos x="connsiteX3" y="connsiteY3"/>
              </a:cxn>
            </a:cxnLst>
            <a:rect l="l" t="t" r="r" b="b"/>
            <a:pathLst>
              <a:path w="2934587" h="3109622">
                <a:moveTo>
                  <a:pt x="0" y="0"/>
                </a:moveTo>
                <a:lnTo>
                  <a:pt x="2934587" y="2371325"/>
                </a:lnTo>
                <a:lnTo>
                  <a:pt x="0" y="3109622"/>
                </a:lnTo>
                <a:lnTo>
                  <a:pt x="0" y="0"/>
                </a:lnTo>
                <a:close/>
              </a:path>
            </a:pathLst>
          </a:custGeom>
          <a:solidFill>
            <a:schemeClr val="accent4">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0" name="Полилиния 68">
            <a:extLst>
              <a:ext uri="{FF2B5EF4-FFF2-40B4-BE49-F238E27FC236}">
                <a16:creationId xmlns="" xmlns:a16="http://schemas.microsoft.com/office/drawing/2014/main" id="{A380655A-ED8A-32D0-37DE-7D6547DEF4A6}"/>
              </a:ext>
            </a:extLst>
          </p:cNvPr>
          <p:cNvSpPr/>
          <p:nvPr/>
        </p:nvSpPr>
        <p:spPr>
          <a:xfrm>
            <a:off x="3376277" y="5246879"/>
            <a:ext cx="3338220" cy="1611121"/>
          </a:xfrm>
          <a:custGeom>
            <a:avLst/>
            <a:gdLst>
              <a:gd name="connsiteX0" fmla="*/ 5008103 w 5008103"/>
              <a:gd name="connsiteY0" fmla="*/ 0 h 2417054"/>
              <a:gd name="connsiteX1" fmla="*/ 4079838 w 5008103"/>
              <a:gd name="connsiteY1" fmla="*/ 2417054 h 2417054"/>
              <a:gd name="connsiteX2" fmla="*/ 837539 w 5008103"/>
              <a:gd name="connsiteY2" fmla="*/ 2417054 h 2417054"/>
              <a:gd name="connsiteX3" fmla="*/ 0 w 5008103"/>
              <a:gd name="connsiteY3" fmla="*/ 1259795 h 2417054"/>
              <a:gd name="connsiteX4" fmla="*/ 5008103 w 5008103"/>
              <a:gd name="connsiteY4" fmla="*/ 0 h 2417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8103" h="2417054">
                <a:moveTo>
                  <a:pt x="5008103" y="0"/>
                </a:moveTo>
                <a:lnTo>
                  <a:pt x="4079838" y="2417054"/>
                </a:lnTo>
                <a:lnTo>
                  <a:pt x="837539" y="2417054"/>
                </a:lnTo>
                <a:lnTo>
                  <a:pt x="0" y="1259795"/>
                </a:lnTo>
                <a:lnTo>
                  <a:pt x="5008103" y="0"/>
                </a:lnTo>
                <a:close/>
              </a:path>
            </a:pathLst>
          </a:cu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1" name="Полилиния 67">
            <a:extLst>
              <a:ext uri="{FF2B5EF4-FFF2-40B4-BE49-F238E27FC236}">
                <a16:creationId xmlns="" xmlns:a16="http://schemas.microsoft.com/office/drawing/2014/main" id="{41579913-7038-C139-9190-797506C5A7D8}"/>
              </a:ext>
            </a:extLst>
          </p:cNvPr>
          <p:cNvSpPr/>
          <p:nvPr/>
        </p:nvSpPr>
        <p:spPr>
          <a:xfrm>
            <a:off x="942" y="5680840"/>
            <a:ext cx="1596935" cy="1177160"/>
          </a:xfrm>
          <a:custGeom>
            <a:avLst/>
            <a:gdLst>
              <a:gd name="connsiteX0" fmla="*/ 0 w 2395772"/>
              <a:gd name="connsiteY0" fmla="*/ 0 h 1766012"/>
              <a:gd name="connsiteX1" fmla="*/ 2395772 w 2395772"/>
              <a:gd name="connsiteY1" fmla="*/ 273954 h 1766012"/>
              <a:gd name="connsiteX2" fmla="*/ 1617577 w 2395772"/>
              <a:gd name="connsiteY2" fmla="*/ 1766012 h 1766012"/>
              <a:gd name="connsiteX3" fmla="*/ 0 w 2395772"/>
              <a:gd name="connsiteY3" fmla="*/ 1766012 h 1766012"/>
              <a:gd name="connsiteX4" fmla="*/ 0 w 2395772"/>
              <a:gd name="connsiteY4" fmla="*/ 0 h 1766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5772" h="1766012">
                <a:moveTo>
                  <a:pt x="0" y="0"/>
                </a:moveTo>
                <a:lnTo>
                  <a:pt x="2395772" y="273954"/>
                </a:lnTo>
                <a:lnTo>
                  <a:pt x="1617577" y="1766012"/>
                </a:lnTo>
                <a:lnTo>
                  <a:pt x="0" y="1766012"/>
                </a:lnTo>
                <a:lnTo>
                  <a:pt x="0" y="0"/>
                </a:lnTo>
                <a:close/>
              </a:path>
            </a:pathLst>
          </a:cu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2" name="Полилиния 75">
            <a:extLst>
              <a:ext uri="{FF2B5EF4-FFF2-40B4-BE49-F238E27FC236}">
                <a16:creationId xmlns="" xmlns:a16="http://schemas.microsoft.com/office/drawing/2014/main" id="{43AD69EC-70A4-C11A-E369-2674E294AE6B}"/>
              </a:ext>
            </a:extLst>
          </p:cNvPr>
          <p:cNvSpPr/>
          <p:nvPr/>
        </p:nvSpPr>
        <p:spPr>
          <a:xfrm>
            <a:off x="1797289" y="0"/>
            <a:ext cx="1996585" cy="1975660"/>
          </a:xfrm>
          <a:custGeom>
            <a:avLst/>
            <a:gdLst>
              <a:gd name="connsiteX0" fmla="*/ 0 w 2995340"/>
              <a:gd name="connsiteY0" fmla="*/ 0 h 2963947"/>
              <a:gd name="connsiteX1" fmla="*/ 2995340 w 2995340"/>
              <a:gd name="connsiteY1" fmla="*/ 0 h 2963947"/>
              <a:gd name="connsiteX2" fmla="*/ 1449470 w 2995340"/>
              <a:gd name="connsiteY2" fmla="*/ 2963947 h 2963947"/>
              <a:gd name="connsiteX3" fmla="*/ 0 w 2995340"/>
              <a:gd name="connsiteY3" fmla="*/ 0 h 2963947"/>
            </a:gdLst>
            <a:ahLst/>
            <a:cxnLst>
              <a:cxn ang="0">
                <a:pos x="connsiteX0" y="connsiteY0"/>
              </a:cxn>
              <a:cxn ang="0">
                <a:pos x="connsiteX1" y="connsiteY1"/>
              </a:cxn>
              <a:cxn ang="0">
                <a:pos x="connsiteX2" y="connsiteY2"/>
              </a:cxn>
              <a:cxn ang="0">
                <a:pos x="connsiteX3" y="connsiteY3"/>
              </a:cxn>
            </a:cxnLst>
            <a:rect l="l" t="t" r="r" b="b"/>
            <a:pathLst>
              <a:path w="2995340" h="2963947">
                <a:moveTo>
                  <a:pt x="0" y="0"/>
                </a:moveTo>
                <a:lnTo>
                  <a:pt x="2995340" y="0"/>
                </a:lnTo>
                <a:lnTo>
                  <a:pt x="1449470" y="2963947"/>
                </a:lnTo>
                <a:lnTo>
                  <a:pt x="0" y="0"/>
                </a:lnTo>
                <a:close/>
              </a:path>
            </a:pathLst>
          </a:custGeom>
          <a:solidFill>
            <a:schemeClr val="accent4">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3" name="Полилиния 74">
            <a:extLst>
              <a:ext uri="{FF2B5EF4-FFF2-40B4-BE49-F238E27FC236}">
                <a16:creationId xmlns="" xmlns:a16="http://schemas.microsoft.com/office/drawing/2014/main" id="{18A26F2B-57D4-B4DC-0033-B069124ED8C0}"/>
              </a:ext>
            </a:extLst>
          </p:cNvPr>
          <p:cNvSpPr/>
          <p:nvPr/>
        </p:nvSpPr>
        <p:spPr>
          <a:xfrm>
            <a:off x="6015897" y="2246684"/>
            <a:ext cx="698600" cy="495748"/>
          </a:xfrm>
          <a:custGeom>
            <a:avLst/>
            <a:gdLst>
              <a:gd name="connsiteX0" fmla="*/ 607939 w 1048061"/>
              <a:gd name="connsiteY0" fmla="*/ 0 h 743737"/>
              <a:gd name="connsiteX1" fmla="*/ 1048061 w 1048061"/>
              <a:gd name="connsiteY1" fmla="*/ 680442 h 743737"/>
              <a:gd name="connsiteX2" fmla="*/ 0 w 1048061"/>
              <a:gd name="connsiteY2" fmla="*/ 743737 h 743737"/>
              <a:gd name="connsiteX3" fmla="*/ 607939 w 1048061"/>
              <a:gd name="connsiteY3" fmla="*/ 0 h 743737"/>
            </a:gdLst>
            <a:ahLst/>
            <a:cxnLst>
              <a:cxn ang="0">
                <a:pos x="connsiteX0" y="connsiteY0"/>
              </a:cxn>
              <a:cxn ang="0">
                <a:pos x="connsiteX1" y="connsiteY1"/>
              </a:cxn>
              <a:cxn ang="0">
                <a:pos x="connsiteX2" y="connsiteY2"/>
              </a:cxn>
              <a:cxn ang="0">
                <a:pos x="connsiteX3" y="connsiteY3"/>
              </a:cxn>
            </a:cxnLst>
            <a:rect l="l" t="t" r="r" b="b"/>
            <a:pathLst>
              <a:path w="1048061" h="743737">
                <a:moveTo>
                  <a:pt x="607939" y="0"/>
                </a:moveTo>
                <a:lnTo>
                  <a:pt x="1048061" y="680442"/>
                </a:lnTo>
                <a:lnTo>
                  <a:pt x="0" y="743737"/>
                </a:lnTo>
                <a:lnTo>
                  <a:pt x="607939" y="0"/>
                </a:lnTo>
                <a:close/>
              </a:path>
            </a:pathLst>
          </a:custGeom>
          <a:solidFill>
            <a:schemeClr val="accent4">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4" name="Полилиния 73">
            <a:extLst>
              <a:ext uri="{FF2B5EF4-FFF2-40B4-BE49-F238E27FC236}">
                <a16:creationId xmlns="" xmlns:a16="http://schemas.microsoft.com/office/drawing/2014/main" id="{8313C867-170C-06D7-E1F1-CF9A2B62C8DF}"/>
              </a:ext>
            </a:extLst>
          </p:cNvPr>
          <p:cNvSpPr/>
          <p:nvPr/>
        </p:nvSpPr>
        <p:spPr>
          <a:xfrm>
            <a:off x="4218902" y="6092551"/>
            <a:ext cx="3042916" cy="765449"/>
          </a:xfrm>
          <a:custGeom>
            <a:avLst/>
            <a:gdLst>
              <a:gd name="connsiteX0" fmla="*/ 4565079 w 4565079"/>
              <a:gd name="connsiteY0" fmla="*/ 0 h 1148351"/>
              <a:gd name="connsiteX1" fmla="*/ 4124057 w 4565079"/>
              <a:gd name="connsiteY1" fmla="*/ 1148351 h 1148351"/>
              <a:gd name="connsiteX2" fmla="*/ 0 w 4565079"/>
              <a:gd name="connsiteY2" fmla="*/ 1148351 h 1148351"/>
              <a:gd name="connsiteX3" fmla="*/ 4565079 w 4565079"/>
              <a:gd name="connsiteY3" fmla="*/ 0 h 1148351"/>
            </a:gdLst>
            <a:ahLst/>
            <a:cxnLst>
              <a:cxn ang="0">
                <a:pos x="connsiteX0" y="connsiteY0"/>
              </a:cxn>
              <a:cxn ang="0">
                <a:pos x="connsiteX1" y="connsiteY1"/>
              </a:cxn>
              <a:cxn ang="0">
                <a:pos x="connsiteX2" y="connsiteY2"/>
              </a:cxn>
              <a:cxn ang="0">
                <a:pos x="connsiteX3" y="connsiteY3"/>
              </a:cxn>
            </a:cxnLst>
            <a:rect l="l" t="t" r="r" b="b"/>
            <a:pathLst>
              <a:path w="4565079" h="1148351">
                <a:moveTo>
                  <a:pt x="4565079" y="0"/>
                </a:moveTo>
                <a:lnTo>
                  <a:pt x="4124057" y="1148351"/>
                </a:lnTo>
                <a:lnTo>
                  <a:pt x="0" y="1148351"/>
                </a:lnTo>
                <a:lnTo>
                  <a:pt x="4565079" y="0"/>
                </a:lnTo>
                <a:close/>
              </a:path>
            </a:pathLst>
          </a:custGeom>
          <a:solidFill>
            <a:schemeClr val="accent4">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5" name="TextBox 14">
            <a:extLst>
              <a:ext uri="{FF2B5EF4-FFF2-40B4-BE49-F238E27FC236}">
                <a16:creationId xmlns="" xmlns:a16="http://schemas.microsoft.com/office/drawing/2014/main" id="{98D28049-3FC4-7CED-41FB-2ACC4516CC57}"/>
              </a:ext>
            </a:extLst>
          </p:cNvPr>
          <p:cNvSpPr txBox="1"/>
          <p:nvPr/>
        </p:nvSpPr>
        <p:spPr>
          <a:xfrm>
            <a:off x="7608658" y="289688"/>
            <a:ext cx="4133163" cy="810350"/>
          </a:xfrm>
          <a:prstGeom prst="rect">
            <a:avLst/>
          </a:prstGeom>
          <a:noFill/>
        </p:spPr>
        <p:txBody>
          <a:bodyPr wrap="square" rtlCol="0">
            <a:spAutoFit/>
          </a:bodyPr>
          <a:lstStyle/>
          <a:p>
            <a:pPr marL="0" marR="0" lvl="0" indent="0" algn="l" defTabSz="609539" rtl="0" eaLnBrk="0" fontAlgn="base" latinLnBrk="0" hangingPunct="0">
              <a:lnSpc>
                <a:spcPct val="100000"/>
              </a:lnSpc>
              <a:spcBef>
                <a:spcPct val="0"/>
              </a:spcBef>
              <a:spcAft>
                <a:spcPct val="0"/>
              </a:spcAft>
              <a:buClrTx/>
              <a:buSzTx/>
              <a:buFontTx/>
              <a:buNone/>
              <a:tabLst/>
              <a:defRPr/>
            </a:pPr>
            <a:r>
              <a:rPr kumimoji="0" lang="en-US" sz="4666" b="0" i="0" u="none" strike="noStrike" kern="1200" cap="none" spc="0" normalizeH="0" baseline="0" noProof="0" dirty="0">
                <a:ln>
                  <a:noFill/>
                </a:ln>
                <a:solidFill>
                  <a:srgbClr val="3F3F3F"/>
                </a:solidFill>
                <a:effectLst/>
                <a:uLnTx/>
                <a:uFillTx/>
                <a:latin typeface="Montserrat ExtraBold" panose="00000900000000000000" pitchFamily="50" charset="0"/>
                <a:ea typeface="Roboto Black" panose="02000000000000000000" pitchFamily="2" charset="0"/>
                <a:cs typeface="Open Sans Light" panose="020B0306030504020204" pitchFamily="34" charset="0"/>
              </a:rPr>
              <a:t>Our Vision</a:t>
            </a:r>
            <a:endParaRPr kumimoji="0" lang="ru-RU" sz="4666" b="0" i="0" u="none" strike="noStrike" kern="1200" cap="none" spc="0" normalizeH="0" baseline="0" noProof="0" dirty="0">
              <a:ln>
                <a:noFill/>
              </a:ln>
              <a:solidFill>
                <a:srgbClr val="3F3F3F"/>
              </a:solidFill>
              <a:effectLst/>
              <a:uLnTx/>
              <a:uFillTx/>
              <a:latin typeface="Roboto Black" panose="02000000000000000000" pitchFamily="2" charset="0"/>
              <a:ea typeface="Roboto Black" panose="02000000000000000000" pitchFamily="2" charset="0"/>
              <a:cs typeface="Open Sans Light" panose="020B0306030504020204" pitchFamily="34" charset="0"/>
            </a:endParaRPr>
          </a:p>
        </p:txBody>
      </p:sp>
      <p:sp>
        <p:nvSpPr>
          <p:cNvPr id="16" name="Freeform: Shape 56">
            <a:extLst>
              <a:ext uri="{FF2B5EF4-FFF2-40B4-BE49-F238E27FC236}">
                <a16:creationId xmlns="" xmlns:a16="http://schemas.microsoft.com/office/drawing/2014/main" id="{4A293EF3-8D62-44FB-6E72-849C897C7754}"/>
              </a:ext>
            </a:extLst>
          </p:cNvPr>
          <p:cNvSpPr/>
          <p:nvPr/>
        </p:nvSpPr>
        <p:spPr>
          <a:xfrm>
            <a:off x="6318881" y="1311547"/>
            <a:ext cx="595303" cy="503709"/>
          </a:xfrm>
          <a:custGeom>
            <a:avLst/>
            <a:gdLst/>
            <a:ahLst/>
            <a:cxnLst/>
            <a:rect l="l" t="t" r="r" b="b"/>
            <a:pathLst>
              <a:path w="212256" h="179598">
                <a:moveTo>
                  <a:pt x="179599" y="0"/>
                </a:moveTo>
                <a:lnTo>
                  <a:pt x="187763" y="0"/>
                </a:lnTo>
                <a:cubicBezTo>
                  <a:pt x="190056" y="61"/>
                  <a:pt x="191975" y="863"/>
                  <a:pt x="193519" y="2406"/>
                </a:cubicBezTo>
                <a:cubicBezTo>
                  <a:pt x="195063" y="3950"/>
                  <a:pt x="195866" y="5868"/>
                  <a:pt x="195927" y="8160"/>
                </a:cubicBezTo>
                <a:lnTo>
                  <a:pt x="195927" y="24481"/>
                </a:lnTo>
                <a:cubicBezTo>
                  <a:pt x="195866" y="26773"/>
                  <a:pt x="195063" y="28691"/>
                  <a:pt x="193519" y="30234"/>
                </a:cubicBezTo>
                <a:cubicBezTo>
                  <a:pt x="191975" y="31778"/>
                  <a:pt x="190056" y="32580"/>
                  <a:pt x="187763" y="32641"/>
                </a:cubicBezTo>
                <a:lnTo>
                  <a:pt x="179599" y="32641"/>
                </a:lnTo>
                <a:cubicBezTo>
                  <a:pt x="173533" y="32711"/>
                  <a:pt x="168046" y="34201"/>
                  <a:pt x="163138" y="37111"/>
                </a:cubicBezTo>
                <a:cubicBezTo>
                  <a:pt x="158230" y="40020"/>
                  <a:pt x="154321" y="43929"/>
                  <a:pt x="151411" y="48837"/>
                </a:cubicBezTo>
                <a:cubicBezTo>
                  <a:pt x="148501" y="53745"/>
                  <a:pt x="147011" y="59232"/>
                  <a:pt x="146941" y="65298"/>
                </a:cubicBezTo>
                <a:lnTo>
                  <a:pt x="146941" y="69380"/>
                </a:lnTo>
                <a:cubicBezTo>
                  <a:pt x="147029" y="72849"/>
                  <a:pt x="148225" y="75735"/>
                  <a:pt x="150529" y="78039"/>
                </a:cubicBezTo>
                <a:cubicBezTo>
                  <a:pt x="152833" y="80343"/>
                  <a:pt x="155720" y="81539"/>
                  <a:pt x="159188" y="81627"/>
                </a:cubicBezTo>
                <a:lnTo>
                  <a:pt x="187763" y="81627"/>
                </a:lnTo>
                <a:cubicBezTo>
                  <a:pt x="194699" y="81802"/>
                  <a:pt x="200472" y="84194"/>
                  <a:pt x="205080" y="88802"/>
                </a:cubicBezTo>
                <a:cubicBezTo>
                  <a:pt x="209688" y="93411"/>
                  <a:pt x="212080" y="99183"/>
                  <a:pt x="212256" y="106120"/>
                </a:cubicBezTo>
                <a:lnTo>
                  <a:pt x="212256" y="155105"/>
                </a:lnTo>
                <a:cubicBezTo>
                  <a:pt x="212080" y="162042"/>
                  <a:pt x="209688" y="167814"/>
                  <a:pt x="205080" y="172423"/>
                </a:cubicBezTo>
                <a:cubicBezTo>
                  <a:pt x="200472" y="177031"/>
                  <a:pt x="194699" y="179423"/>
                  <a:pt x="187763" y="179598"/>
                </a:cubicBezTo>
                <a:lnTo>
                  <a:pt x="138781" y="179598"/>
                </a:lnTo>
                <a:cubicBezTo>
                  <a:pt x="131848" y="179423"/>
                  <a:pt x="126078" y="177031"/>
                  <a:pt x="121472" y="172423"/>
                </a:cubicBezTo>
                <a:cubicBezTo>
                  <a:pt x="116866" y="167814"/>
                  <a:pt x="114476" y="162042"/>
                  <a:pt x="114300" y="155105"/>
                </a:cubicBezTo>
                <a:lnTo>
                  <a:pt x="114300" y="65298"/>
                </a:lnTo>
                <a:cubicBezTo>
                  <a:pt x="114440" y="53167"/>
                  <a:pt x="117419" y="42195"/>
                  <a:pt x="123236" y="32381"/>
                </a:cubicBezTo>
                <a:cubicBezTo>
                  <a:pt x="129052" y="22567"/>
                  <a:pt x="136868" y="14752"/>
                  <a:pt x="146682" y="8935"/>
                </a:cubicBezTo>
                <a:cubicBezTo>
                  <a:pt x="156496" y="3118"/>
                  <a:pt x="167468" y="140"/>
                  <a:pt x="179599" y="0"/>
                </a:cubicBezTo>
                <a:close/>
                <a:moveTo>
                  <a:pt x="65305" y="0"/>
                </a:moveTo>
                <a:lnTo>
                  <a:pt x="73471" y="0"/>
                </a:lnTo>
                <a:cubicBezTo>
                  <a:pt x="75765" y="61"/>
                  <a:pt x="77684" y="863"/>
                  <a:pt x="79229" y="2406"/>
                </a:cubicBezTo>
                <a:cubicBezTo>
                  <a:pt x="80773" y="3950"/>
                  <a:pt x="81576" y="5868"/>
                  <a:pt x="81637" y="8160"/>
                </a:cubicBezTo>
                <a:lnTo>
                  <a:pt x="81637" y="24481"/>
                </a:lnTo>
                <a:cubicBezTo>
                  <a:pt x="81576" y="26773"/>
                  <a:pt x="80773" y="28691"/>
                  <a:pt x="79229" y="30234"/>
                </a:cubicBezTo>
                <a:cubicBezTo>
                  <a:pt x="77684" y="31778"/>
                  <a:pt x="75765" y="32580"/>
                  <a:pt x="73471" y="32641"/>
                </a:cubicBezTo>
                <a:lnTo>
                  <a:pt x="65305" y="32641"/>
                </a:lnTo>
                <a:cubicBezTo>
                  <a:pt x="59238" y="32711"/>
                  <a:pt x="53750" y="34201"/>
                  <a:pt x="48841" y="37111"/>
                </a:cubicBezTo>
                <a:cubicBezTo>
                  <a:pt x="43932" y="40020"/>
                  <a:pt x="40022" y="43929"/>
                  <a:pt x="37112" y="48837"/>
                </a:cubicBezTo>
                <a:cubicBezTo>
                  <a:pt x="34202" y="53745"/>
                  <a:pt x="32712" y="59232"/>
                  <a:pt x="32641" y="65298"/>
                </a:cubicBezTo>
                <a:lnTo>
                  <a:pt x="32641" y="69380"/>
                </a:lnTo>
                <a:cubicBezTo>
                  <a:pt x="32729" y="72849"/>
                  <a:pt x="33925" y="75735"/>
                  <a:pt x="36230" y="78039"/>
                </a:cubicBezTo>
                <a:cubicBezTo>
                  <a:pt x="38535" y="80343"/>
                  <a:pt x="41421" y="81539"/>
                  <a:pt x="44890" y="81627"/>
                </a:cubicBezTo>
                <a:lnTo>
                  <a:pt x="73471" y="81627"/>
                </a:lnTo>
                <a:cubicBezTo>
                  <a:pt x="80409" y="81802"/>
                  <a:pt x="86182" y="84194"/>
                  <a:pt x="90792" y="88802"/>
                </a:cubicBezTo>
                <a:cubicBezTo>
                  <a:pt x="95401" y="93411"/>
                  <a:pt x="97793" y="99183"/>
                  <a:pt x="97969" y="106120"/>
                </a:cubicBezTo>
                <a:lnTo>
                  <a:pt x="97969" y="155105"/>
                </a:lnTo>
                <a:cubicBezTo>
                  <a:pt x="97793" y="162042"/>
                  <a:pt x="95401" y="167814"/>
                  <a:pt x="90792" y="172423"/>
                </a:cubicBezTo>
                <a:cubicBezTo>
                  <a:pt x="86182" y="177031"/>
                  <a:pt x="80409" y="179423"/>
                  <a:pt x="73471" y="179598"/>
                </a:cubicBezTo>
                <a:lnTo>
                  <a:pt x="24481" y="179598"/>
                </a:lnTo>
                <a:cubicBezTo>
                  <a:pt x="17548" y="179423"/>
                  <a:pt x="11778" y="177031"/>
                  <a:pt x="7172" y="172423"/>
                </a:cubicBezTo>
                <a:cubicBezTo>
                  <a:pt x="2566" y="167814"/>
                  <a:pt x="176" y="162042"/>
                  <a:pt x="0" y="155105"/>
                </a:cubicBezTo>
                <a:lnTo>
                  <a:pt x="0" y="65298"/>
                </a:lnTo>
                <a:cubicBezTo>
                  <a:pt x="140" y="53167"/>
                  <a:pt x="3119" y="42195"/>
                  <a:pt x="8936" y="32381"/>
                </a:cubicBezTo>
                <a:cubicBezTo>
                  <a:pt x="14753" y="22567"/>
                  <a:pt x="22569" y="14752"/>
                  <a:pt x="32384" y="8935"/>
                </a:cubicBezTo>
                <a:cubicBezTo>
                  <a:pt x="42198" y="3118"/>
                  <a:pt x="53172" y="140"/>
                  <a:pt x="65305" y="0"/>
                </a:cubicBezTo>
                <a:close/>
              </a:path>
            </a:pathLst>
          </a:cu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0" fontAlgn="base" latinLnBrk="0" hangingPunct="0">
              <a:lnSpc>
                <a:spcPct val="100000"/>
              </a:lnSpc>
              <a:spcBef>
                <a:spcPct val="0"/>
              </a:spcBef>
              <a:spcAft>
                <a:spcPct val="0"/>
              </a:spcAft>
              <a:buClrTx/>
              <a:buSzTx/>
              <a:buFontTx/>
              <a:buNone/>
              <a:tabLst/>
              <a:defRPr/>
            </a:pPr>
            <a:endParaRPr kumimoji="0" lang="tr-TR" sz="1200" b="0" i="0" u="none" strike="noStrike" kern="1200" cap="none" spc="0" normalizeH="0" baseline="0" noProof="0">
              <a:ln>
                <a:noFill/>
              </a:ln>
              <a:solidFill>
                <a:srgbClr val="6B7278"/>
              </a:solidFill>
              <a:effectLst/>
              <a:uLnTx/>
              <a:uFillTx/>
              <a:latin typeface="Calibri" panose="020F0502020204030204"/>
              <a:ea typeface="+mn-ea"/>
              <a:cs typeface="+mn-cs"/>
            </a:endParaRPr>
          </a:p>
        </p:txBody>
      </p:sp>
      <p:sp>
        <p:nvSpPr>
          <p:cNvPr id="17" name="TextBox 16">
            <a:extLst>
              <a:ext uri="{FF2B5EF4-FFF2-40B4-BE49-F238E27FC236}">
                <a16:creationId xmlns="" xmlns:a16="http://schemas.microsoft.com/office/drawing/2014/main" id="{45B75668-5A80-575F-92F2-D1BC6C670247}"/>
              </a:ext>
            </a:extLst>
          </p:cNvPr>
          <p:cNvSpPr txBox="1"/>
          <p:nvPr/>
        </p:nvSpPr>
        <p:spPr>
          <a:xfrm>
            <a:off x="7192762" y="1311547"/>
            <a:ext cx="4964957" cy="5026761"/>
          </a:xfrm>
          <a:prstGeom prst="rect">
            <a:avLst/>
          </a:prstGeom>
          <a:noFill/>
        </p:spPr>
        <p:txBody>
          <a:bodyPr wrap="square" rtlCol="0">
            <a:spAutoFit/>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Kartika" panose="02020503030404060203" pitchFamily="18" charset="0"/>
              </a:rPr>
              <a:t>Our vision is to create innovative, advanced medical devices and other embedded technology-based solutions that leverage the Internet of Things, Machine Learning, and Bio-Medical Engineering. Our focus is on developing </a:t>
            </a:r>
            <a:r>
              <a:rPr kumimoji="0" lang="en-US" sz="2000" b="1" i="0" u="none" strike="noStrike" kern="1200" cap="none" spc="0" normalizeH="0" baseline="0" noProof="0" dirty="0">
                <a:ln>
                  <a:noFill/>
                </a:ln>
                <a:solidFill>
                  <a:srgbClr val="00B0F0"/>
                </a:solidFill>
                <a:effectLst/>
                <a:uLnTx/>
                <a:uFillTx/>
                <a:latin typeface="Calibri" panose="020F0502020204030204" pitchFamily="34" charset="0"/>
                <a:ea typeface="Calibri" panose="020F0502020204030204" pitchFamily="34" charset="0"/>
                <a:cs typeface="Kartika" panose="02020503030404060203" pitchFamily="18" charset="0"/>
              </a:rPr>
              <a:t>non-invasive, continuous monitoring</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Kartika" panose="02020503030404060203" pitchFamily="18" charset="0"/>
              </a:rPr>
              <a:t> devices that track vital health parameters such as diabetes, heart rate, SPO2, hemoglobin, blood pressure, cardiology metrics, and ventilator data. We are committed to providing </a:t>
            </a:r>
            <a:r>
              <a:rPr kumimoji="0" lang="en-US" sz="2000" b="1" i="0" u="none" strike="noStrike" kern="1200" cap="none" spc="0" normalizeH="0" baseline="0" noProof="0" dirty="0">
                <a:ln>
                  <a:noFill/>
                </a:ln>
                <a:solidFill>
                  <a:srgbClr val="00B0F0"/>
                </a:solidFill>
                <a:effectLst/>
                <a:uLnTx/>
                <a:uFillTx/>
                <a:latin typeface="Calibri" panose="020F0502020204030204" pitchFamily="34" charset="0"/>
                <a:ea typeface="Calibri" panose="020F0502020204030204" pitchFamily="34" charset="0"/>
                <a:cs typeface="Kartika" panose="02020503030404060203" pitchFamily="18" charset="0"/>
              </a:rPr>
              <a:t>affordable, preventive health monitoring</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Kartika" panose="02020503030404060203" pitchFamily="18" charset="0"/>
              </a:rPr>
              <a:t> solutions and fostering an ecosystem approach to promote holistic well-being.</a:t>
            </a:r>
            <a:endParaRPr kumimoji="0" lang="en-IN"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Kartika" panose="02020503030404060203" pitchFamily="18" charset="0"/>
            </a:endParaRPr>
          </a:p>
        </p:txBody>
      </p:sp>
      <p:sp>
        <p:nvSpPr>
          <p:cNvPr id="21" name="Полилиния 74">
            <a:extLst>
              <a:ext uri="{FF2B5EF4-FFF2-40B4-BE49-F238E27FC236}">
                <a16:creationId xmlns="" xmlns:a16="http://schemas.microsoft.com/office/drawing/2014/main" id="{1EC95256-0E11-AEEB-2778-4E4D04FBE72A}"/>
              </a:ext>
            </a:extLst>
          </p:cNvPr>
          <p:cNvSpPr/>
          <p:nvPr/>
        </p:nvSpPr>
        <p:spPr>
          <a:xfrm>
            <a:off x="6057956" y="2262667"/>
            <a:ext cx="698600" cy="495748"/>
          </a:xfrm>
          <a:custGeom>
            <a:avLst/>
            <a:gdLst>
              <a:gd name="connsiteX0" fmla="*/ 607939 w 1048061"/>
              <a:gd name="connsiteY0" fmla="*/ 0 h 743737"/>
              <a:gd name="connsiteX1" fmla="*/ 1048061 w 1048061"/>
              <a:gd name="connsiteY1" fmla="*/ 680442 h 743737"/>
              <a:gd name="connsiteX2" fmla="*/ 0 w 1048061"/>
              <a:gd name="connsiteY2" fmla="*/ 743737 h 743737"/>
              <a:gd name="connsiteX3" fmla="*/ 607939 w 1048061"/>
              <a:gd name="connsiteY3" fmla="*/ 0 h 743737"/>
            </a:gdLst>
            <a:ahLst/>
            <a:cxnLst>
              <a:cxn ang="0">
                <a:pos x="connsiteX0" y="connsiteY0"/>
              </a:cxn>
              <a:cxn ang="0">
                <a:pos x="connsiteX1" y="connsiteY1"/>
              </a:cxn>
              <a:cxn ang="0">
                <a:pos x="connsiteX2" y="connsiteY2"/>
              </a:cxn>
              <a:cxn ang="0">
                <a:pos x="connsiteX3" y="connsiteY3"/>
              </a:cxn>
            </a:cxnLst>
            <a:rect l="l" t="t" r="r" b="b"/>
            <a:pathLst>
              <a:path w="1048061" h="743737">
                <a:moveTo>
                  <a:pt x="607939" y="0"/>
                </a:moveTo>
                <a:lnTo>
                  <a:pt x="1048061" y="680442"/>
                </a:lnTo>
                <a:lnTo>
                  <a:pt x="0" y="743737"/>
                </a:lnTo>
                <a:lnTo>
                  <a:pt x="607939" y="0"/>
                </a:lnTo>
                <a:close/>
              </a:path>
            </a:pathLst>
          </a:custGeom>
          <a:solidFill>
            <a:schemeClr val="accent4">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5" name="Isosceles Triangle 24">
            <a:extLst>
              <a:ext uri="{FF2B5EF4-FFF2-40B4-BE49-F238E27FC236}">
                <a16:creationId xmlns="" xmlns:a16="http://schemas.microsoft.com/office/drawing/2014/main" id="{B69B5179-4C1B-D55C-0DC8-6EAD82AFC131}"/>
              </a:ext>
            </a:extLst>
          </p:cNvPr>
          <p:cNvSpPr/>
          <p:nvPr/>
        </p:nvSpPr>
        <p:spPr>
          <a:xfrm>
            <a:off x="2180721" y="636783"/>
            <a:ext cx="3385920" cy="3188144"/>
          </a:xfrm>
          <a:prstGeom prst="triangle">
            <a:avLst/>
          </a:pr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6" name="Isosceles Triangle 25">
            <a:extLst>
              <a:ext uri="{FF2B5EF4-FFF2-40B4-BE49-F238E27FC236}">
                <a16:creationId xmlns="" xmlns:a16="http://schemas.microsoft.com/office/drawing/2014/main" id="{E2DBB24F-D5D0-63D9-343B-51290D12F212}"/>
              </a:ext>
            </a:extLst>
          </p:cNvPr>
          <p:cNvSpPr/>
          <p:nvPr/>
        </p:nvSpPr>
        <p:spPr>
          <a:xfrm>
            <a:off x="592777" y="2473296"/>
            <a:ext cx="1441338" cy="1351631"/>
          </a:xfrm>
          <a:prstGeom prst="triangle">
            <a:avLst/>
          </a:prstGeom>
          <a:blipFill dpi="0" rotWithShape="1">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7" name="Isosceles Triangle 26">
            <a:extLst>
              <a:ext uri="{FF2B5EF4-FFF2-40B4-BE49-F238E27FC236}">
                <a16:creationId xmlns="" xmlns:a16="http://schemas.microsoft.com/office/drawing/2014/main" id="{6550CD81-4E57-26FC-2D55-010338E9868D}"/>
              </a:ext>
            </a:extLst>
          </p:cNvPr>
          <p:cNvSpPr/>
          <p:nvPr/>
        </p:nvSpPr>
        <p:spPr>
          <a:xfrm>
            <a:off x="1154072" y="4123017"/>
            <a:ext cx="1214747" cy="1177161"/>
          </a:xfrm>
          <a:prstGeom prst="triangle">
            <a:avLst/>
          </a:prstGeom>
          <a:blipFill dpi="0" rotWithShape="1">
            <a:blip r:embed="rId5" cstate="print"/>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0" name="Isosceles Triangle 29">
            <a:extLst>
              <a:ext uri="{FF2B5EF4-FFF2-40B4-BE49-F238E27FC236}">
                <a16:creationId xmlns="" xmlns:a16="http://schemas.microsoft.com/office/drawing/2014/main" id="{17113976-A1CD-52FE-7471-E5D06F576939}"/>
              </a:ext>
            </a:extLst>
          </p:cNvPr>
          <p:cNvSpPr/>
          <p:nvPr/>
        </p:nvSpPr>
        <p:spPr>
          <a:xfrm flipV="1">
            <a:off x="1631270" y="5411993"/>
            <a:ext cx="705568" cy="687865"/>
          </a:xfrm>
          <a:prstGeom prst="triangle">
            <a:avLst/>
          </a:prstGeom>
          <a:blipFill dpi="0" rotWithShape="0">
            <a:blip r:embed="rId6" cstate="print"/>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2" name="Isosceles Triangle 31">
            <a:extLst>
              <a:ext uri="{FF2B5EF4-FFF2-40B4-BE49-F238E27FC236}">
                <a16:creationId xmlns="" xmlns:a16="http://schemas.microsoft.com/office/drawing/2014/main" id="{18D9CCF3-C833-D9E4-5EE1-4F86791AF8C5}"/>
              </a:ext>
            </a:extLst>
          </p:cNvPr>
          <p:cNvSpPr/>
          <p:nvPr/>
        </p:nvSpPr>
        <p:spPr>
          <a:xfrm rot="10800000">
            <a:off x="1800951" y="3936742"/>
            <a:ext cx="2313620" cy="2155809"/>
          </a:xfrm>
          <a:prstGeom prst="triangle">
            <a:avLst/>
          </a:prstGeom>
          <a:blipFill dpi="0" rotWithShape="0">
            <a:blip r:embed="rId7"/>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3" name="Isosceles Triangle 32">
            <a:extLst>
              <a:ext uri="{FF2B5EF4-FFF2-40B4-BE49-F238E27FC236}">
                <a16:creationId xmlns="" xmlns:a16="http://schemas.microsoft.com/office/drawing/2014/main" id="{B8BF6F49-65BE-7015-B18A-DA9D8CC2CA8F}"/>
              </a:ext>
            </a:extLst>
          </p:cNvPr>
          <p:cNvSpPr/>
          <p:nvPr/>
        </p:nvSpPr>
        <p:spPr>
          <a:xfrm flipV="1">
            <a:off x="4637338" y="1836331"/>
            <a:ext cx="951491" cy="852671"/>
          </a:xfrm>
          <a:prstGeom prst="triangle">
            <a:avLst>
              <a:gd name="adj" fmla="val 42152"/>
            </a:avLst>
          </a:prstGeom>
          <a:blipFill dpi="0" rotWithShape="0">
            <a:blip r:embed="rId8" cstate="print"/>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 xmlns:p14="http://schemas.microsoft.com/office/powerpoint/2010/main" val="27088434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3000"/>
            <a:lum/>
          </a:blip>
          <a:srcRect/>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60BC420-49EE-2745-9AC3-6525198AF6BB}"/>
              </a:ext>
            </a:extLst>
          </p:cNvPr>
          <p:cNvSpPr>
            <a:spLocks noGrp="1"/>
          </p:cNvSpPr>
          <p:nvPr>
            <p:ph type="title"/>
          </p:nvPr>
        </p:nvSpPr>
        <p:spPr>
          <a:xfrm>
            <a:off x="76200" y="11229"/>
            <a:ext cx="10972801" cy="711081"/>
          </a:xfrm>
        </p:spPr>
        <p:txBody>
          <a:bodyPr/>
          <a:lstStyle/>
          <a:p>
            <a:r>
              <a:rPr lang="en-IN" b="1" dirty="0">
                <a:latin typeface="Arial" panose="020B0604020202020204" pitchFamily="34" charset="0"/>
                <a:cs typeface="Arial" panose="020B0604020202020204" pitchFamily="34" charset="0"/>
              </a:rPr>
              <a:t>Svasth+ Ecosystem – Value Proposition</a:t>
            </a:r>
          </a:p>
        </p:txBody>
      </p:sp>
      <p:sp>
        <p:nvSpPr>
          <p:cNvPr id="5" name="Text Placeholder 4">
            <a:extLst>
              <a:ext uri="{FF2B5EF4-FFF2-40B4-BE49-F238E27FC236}">
                <a16:creationId xmlns="" xmlns:a16="http://schemas.microsoft.com/office/drawing/2014/main" id="{17158EA2-F8E1-7148-F2E0-AEBF27F839B5}"/>
              </a:ext>
            </a:extLst>
          </p:cNvPr>
          <p:cNvSpPr>
            <a:spLocks noGrp="1"/>
          </p:cNvSpPr>
          <p:nvPr>
            <p:ph type="body" idx="1"/>
          </p:nvPr>
        </p:nvSpPr>
        <p:spPr>
          <a:xfrm>
            <a:off x="76200" y="722310"/>
            <a:ext cx="5671856" cy="6010184"/>
          </a:xfrm>
        </p:spPr>
        <p:txBody>
          <a:bodyPr>
            <a:noAutofit/>
          </a:bodyPr>
          <a:lstStyle/>
          <a:p>
            <a:pPr marL="228600" indent="0" algn="ctr"/>
            <a:r>
              <a:rPr lang="en-US" sz="1600" b="1" dirty="0"/>
              <a:t>SVASTH </a:t>
            </a:r>
            <a:r>
              <a:rPr lang="en-US" sz="1600" b="1" dirty="0" smtClean="0"/>
              <a:t>NON INVASIVE, CONTINUOUS,  HEALTH </a:t>
            </a:r>
            <a:endParaRPr lang="en-US" sz="1600" b="1" dirty="0"/>
          </a:p>
          <a:p>
            <a:pPr marL="514350" indent="-285750">
              <a:buFont typeface="Wingdings" panose="05000000000000000000" pitchFamily="2" charset="2"/>
              <a:buChar char="ü"/>
            </a:pPr>
            <a:r>
              <a:rPr lang="en-US" sz="1400" dirty="0"/>
              <a:t>Svasth wearables are specifically designed for Type I &amp; Type II Diabetes patients, as well as Gestational Patients, providing </a:t>
            </a:r>
            <a:r>
              <a:rPr lang="en-US" sz="1400" dirty="0" smtClean="0"/>
              <a:t>continuous </a:t>
            </a:r>
            <a:r>
              <a:rPr lang="en-US" sz="1400" dirty="0"/>
              <a:t>glucose monitoring (</a:t>
            </a:r>
            <a:r>
              <a:rPr lang="en-US" sz="1400" dirty="0" smtClean="0"/>
              <a:t>CGM), HEMOGLOBIN HEART RATE, SPO2,TEMPERATURE.</a:t>
            </a:r>
            <a:endParaRPr lang="en-US" sz="1400" dirty="0"/>
          </a:p>
          <a:p>
            <a:pPr marL="514350" indent="-285750">
              <a:buFont typeface="Wingdings" panose="05000000000000000000" pitchFamily="2" charset="2"/>
              <a:buChar char="ü"/>
            </a:pPr>
            <a:r>
              <a:rPr lang="en-US" sz="1400" dirty="0" err="1" smtClean="0"/>
              <a:t>Svasth</a:t>
            </a:r>
            <a:r>
              <a:rPr lang="en-US" sz="1400" dirty="0" smtClean="0"/>
              <a:t> </a:t>
            </a:r>
            <a:r>
              <a:rPr lang="en-US" sz="1400" dirty="0"/>
              <a:t>Capillary </a:t>
            </a:r>
            <a:r>
              <a:rPr lang="en-US" sz="1400" dirty="0" smtClean="0"/>
              <a:t>Pulse   monitors also BP in addition to </a:t>
            </a:r>
            <a:r>
              <a:rPr lang="en-US" sz="1400" dirty="0" err="1" smtClean="0"/>
              <a:t>Wearab;es</a:t>
            </a:r>
            <a:r>
              <a:rPr lang="en-US" sz="1400" dirty="0" smtClean="0"/>
              <a:t> Parameters </a:t>
            </a:r>
            <a:r>
              <a:rPr lang="en-US" sz="1400" dirty="0"/>
              <a:t>of In Patients and Gestational patients at regular intervals, generating real-time reports</a:t>
            </a:r>
            <a:r>
              <a:rPr lang="en-US" sz="1400" dirty="0" smtClean="0"/>
              <a:t>. </a:t>
            </a:r>
            <a:endParaRPr lang="en-US" sz="1400" dirty="0"/>
          </a:p>
          <a:p>
            <a:pPr marL="514350" indent="-285750">
              <a:buFont typeface="Wingdings" panose="05000000000000000000" pitchFamily="2" charset="2"/>
              <a:buChar char="ü"/>
            </a:pPr>
            <a:r>
              <a:rPr lang="en-US" sz="1400" dirty="0"/>
              <a:t>Svasth Kiosk is aimed at providing affordable preventive healthcare in primary health centers (PHCs), hospitals, and offices, allowing patients to monitor their health and consult with doctors.</a:t>
            </a:r>
          </a:p>
          <a:p>
            <a:pPr marL="514350" indent="-285750">
              <a:buFont typeface="Wingdings" panose="05000000000000000000" pitchFamily="2" charset="2"/>
              <a:buChar char="ü"/>
            </a:pPr>
            <a:r>
              <a:rPr lang="en-US" sz="1400" dirty="0"/>
              <a:t>Svasth promotes awareness among individuals about monitoring vital health parameters without the need for painful pricking and the high cost of test strips (Rs 45 per day/ Rs 1200 per month).</a:t>
            </a:r>
          </a:p>
          <a:p>
            <a:pPr marL="514350" indent="-285750">
              <a:buFont typeface="Wingdings" panose="05000000000000000000" pitchFamily="2" charset="2"/>
              <a:buChar char="ü"/>
            </a:pPr>
            <a:r>
              <a:rPr lang="en-US" sz="1400" dirty="0"/>
              <a:t>Svasth provides value-added information to doctors, enabling them to understand the impact of medications and revise prescriptions at regular intervals, eliminating the need to wait until the next visit.</a:t>
            </a:r>
          </a:p>
          <a:p>
            <a:pPr marL="514350" indent="-285750">
              <a:buFont typeface="Wingdings" panose="05000000000000000000" pitchFamily="2" charset="2"/>
              <a:buChar char="ü"/>
            </a:pPr>
            <a:r>
              <a:rPr lang="en-US" sz="1400" dirty="0"/>
              <a:t>Svasth utilizes IoT, ML-based analytics, and predictive reports to offer health insights and actionable information.</a:t>
            </a:r>
          </a:p>
          <a:p>
            <a:pPr marL="514350" indent="-285750">
              <a:buFont typeface="Wingdings" panose="05000000000000000000" pitchFamily="2" charset="2"/>
              <a:buChar char="ü"/>
            </a:pPr>
            <a:r>
              <a:rPr lang="en-US" sz="1400" dirty="0"/>
              <a:t>Svasth aims to facilitate early detection of conditions such as Diabetes, Blood pressure, Anemia, and other vital parameters, providing suggestions for preventive healthcare.</a:t>
            </a:r>
          </a:p>
        </p:txBody>
      </p:sp>
      <p:sp>
        <p:nvSpPr>
          <p:cNvPr id="6" name="Text Placeholder 4">
            <a:extLst>
              <a:ext uri="{FF2B5EF4-FFF2-40B4-BE49-F238E27FC236}">
                <a16:creationId xmlns="" xmlns:a16="http://schemas.microsoft.com/office/drawing/2014/main" id="{73E42AA9-C19B-5180-08D5-BB8334AC5A2C}"/>
              </a:ext>
            </a:extLst>
          </p:cNvPr>
          <p:cNvSpPr txBox="1">
            <a:spLocks/>
          </p:cNvSpPr>
          <p:nvPr/>
        </p:nvSpPr>
        <p:spPr>
          <a:xfrm>
            <a:off x="5943600" y="722309"/>
            <a:ext cx="6172200" cy="6010185"/>
          </a:xfrm>
          <a:prstGeom prst="rect">
            <a:avLst/>
          </a:prstGeom>
          <a:noFill/>
          <a:ln>
            <a:noFill/>
          </a:ln>
        </p:spPr>
        <p:txBody>
          <a:bodyPr spcFirstLastPara="1" wrap="square" lIns="0" tIns="60925" rIns="0" bIns="60925"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360"/>
              </a:spcBef>
              <a:spcAft>
                <a:spcPts val="0"/>
              </a:spcAft>
              <a:buClr>
                <a:srgbClr val="3F3F3F"/>
              </a:buClr>
              <a:buSzPts val="1800"/>
              <a:buFont typeface="Arial"/>
              <a:buNone/>
              <a:defRPr sz="1800" b="0" i="0" u="none" strike="noStrike" cap="none">
                <a:solidFill>
                  <a:srgbClr val="3F3F3F"/>
                </a:solidFill>
                <a:latin typeface="Arial"/>
                <a:ea typeface="Arial"/>
                <a:cs typeface="Arial"/>
                <a:sym typeface="Arial"/>
              </a:defRPr>
            </a:lvl1pPr>
            <a:lvl2pPr marL="914400" marR="0" lvl="1"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L="2286000" marR="0" lvl="4"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L="2743200" marR="0" lvl="5" indent="-342900" algn="l" rtl="0">
              <a:lnSpc>
                <a:spcPct val="100000"/>
              </a:lnSpc>
              <a:spcBef>
                <a:spcPts val="360"/>
              </a:spcBef>
              <a:spcAft>
                <a:spcPts val="0"/>
              </a:spcAft>
              <a:buClr>
                <a:schemeClr val="dk1"/>
              </a:buClr>
              <a:buSzPts val="1800"/>
              <a:buFont typeface="Arial"/>
              <a:buChar char="•"/>
              <a:defRPr sz="27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27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27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2700" b="0" i="0" u="none" strike="noStrike" cap="none">
                <a:solidFill>
                  <a:schemeClr val="dk1"/>
                </a:solidFill>
                <a:latin typeface="Calibri"/>
                <a:ea typeface="Calibri"/>
                <a:cs typeface="Calibri"/>
                <a:sym typeface="Calibri"/>
              </a:defRPr>
            </a:lvl9pPr>
          </a:lstStyle>
          <a:p>
            <a:pPr marL="228600" indent="0" algn="ctr"/>
            <a:r>
              <a:rPr lang="en-US" sz="1400" b="1" dirty="0"/>
              <a:t>SVASTH Apps &amp; Ecosystem</a:t>
            </a:r>
          </a:p>
          <a:p>
            <a:pPr marL="514350" indent="-285750">
              <a:buFont typeface="Wingdings" panose="05000000000000000000" pitchFamily="2" charset="2"/>
              <a:buChar char="ü"/>
            </a:pPr>
            <a:r>
              <a:rPr lang="en-US" sz="1400" kern="0" dirty="0"/>
              <a:t>Empowering Unemployed Youths: Svasth+ focuses on skill development, training unemployed youths to manage our Kiosks in rural and urban areas.</a:t>
            </a:r>
          </a:p>
          <a:p>
            <a:pPr marL="514350" indent="-285750">
              <a:buFont typeface="Wingdings" panose="05000000000000000000" pitchFamily="2" charset="2"/>
              <a:buChar char="ü"/>
            </a:pPr>
            <a:r>
              <a:rPr lang="en-US" sz="1400" kern="0" dirty="0"/>
              <a:t>Seamless Patient-Doctor Integration: Svasth+ integrates patients and doctors through our </a:t>
            </a:r>
            <a:r>
              <a:rPr lang="en-US" sz="1400" kern="0" dirty="0" err="1"/>
              <a:t>Miisky</a:t>
            </a:r>
            <a:r>
              <a:rPr lang="en-US" sz="1400" kern="0" dirty="0"/>
              <a:t> Software, enabling effective communication and mapping.</a:t>
            </a:r>
          </a:p>
          <a:p>
            <a:pPr marL="514350" indent="-285750">
              <a:buFont typeface="Wingdings" panose="05000000000000000000" pitchFamily="2" charset="2"/>
              <a:buChar char="ü"/>
            </a:pPr>
            <a:r>
              <a:rPr lang="en-US" sz="1400" kern="0" dirty="0"/>
              <a:t>Collaborative Support Network: Svasth+ connects with nutritionists, health experts, and NGOs to provide comprehensive support to patients.</a:t>
            </a:r>
          </a:p>
          <a:p>
            <a:pPr marL="514350" indent="-285750">
              <a:buFont typeface="Wingdings" panose="05000000000000000000" pitchFamily="2" charset="2"/>
              <a:buChar char="ü"/>
            </a:pPr>
            <a:r>
              <a:rPr lang="en-US" sz="1400" kern="0" dirty="0"/>
              <a:t>Government Partnership: Svasth+ supports the government's rural health programs, contributing to their success.</a:t>
            </a:r>
          </a:p>
          <a:p>
            <a:pPr marL="514350" indent="-285750">
              <a:buFont typeface="Wingdings" panose="05000000000000000000" pitchFamily="2" charset="2"/>
              <a:buChar char="ü"/>
            </a:pPr>
            <a:r>
              <a:rPr lang="en-US" sz="1400" kern="0" dirty="0"/>
              <a:t>Technology Collaboration: Svasth+ collaborates with technology companies to enhance serviceability and provide cutting-edge solutions.</a:t>
            </a:r>
          </a:p>
          <a:p>
            <a:pPr marL="514350" indent="-285750">
              <a:buFont typeface="Wingdings" panose="05000000000000000000" pitchFamily="2" charset="2"/>
              <a:buChar char="ü"/>
            </a:pPr>
            <a:r>
              <a:rPr lang="en-US" sz="1400" kern="0" dirty="0"/>
              <a:t>Streamlined Vaccination and Healthcare Initiatives: Svasth+ facilitates focused vaccination drives, pulse polio campaigns, and other healthcare initiatives.</a:t>
            </a:r>
          </a:p>
          <a:p>
            <a:pPr marL="514350" indent="-285750">
              <a:buFont typeface="Wingdings" panose="05000000000000000000" pitchFamily="2" charset="2"/>
              <a:buChar char="ü"/>
            </a:pPr>
            <a:r>
              <a:rPr lang="en-US" sz="1400" kern="0" dirty="0"/>
              <a:t>Effective Communication in Local Languages: Svasth+ communicates government schemes and initiatives in the users' preferred language.</a:t>
            </a:r>
          </a:p>
          <a:p>
            <a:pPr marL="514350" indent="-285750">
              <a:buFont typeface="Wingdings" panose="05000000000000000000" pitchFamily="2" charset="2"/>
              <a:buChar char="ü"/>
            </a:pPr>
            <a:r>
              <a:rPr lang="en-US" sz="1400" kern="0" dirty="0"/>
              <a:t>Comprehensive Training Programs: Svasth+ offers training in CPR, first aid, and other vital skills.</a:t>
            </a:r>
          </a:p>
          <a:p>
            <a:pPr marL="514350" indent="-285750">
              <a:buFont typeface="Wingdings" panose="05000000000000000000" pitchFamily="2" charset="2"/>
              <a:buChar char="ü"/>
            </a:pPr>
            <a:r>
              <a:rPr lang="en-US" sz="1400" kern="0" dirty="0"/>
              <a:t>Seamless Integration with Ambulances and Hospitals: Svasth+ establishes connections with ambulances, hospitals, and healthcare facilities for swift access to medical services.</a:t>
            </a:r>
            <a:endParaRPr lang="en-IN" sz="1400" kern="0" dirty="0"/>
          </a:p>
        </p:txBody>
      </p:sp>
      <p:sp>
        <p:nvSpPr>
          <p:cNvPr id="3" name="Slide Number Placeholder 2">
            <a:extLst>
              <a:ext uri="{FF2B5EF4-FFF2-40B4-BE49-F238E27FC236}">
                <a16:creationId xmlns="" xmlns:a16="http://schemas.microsoft.com/office/drawing/2014/main" id="{C2D26F37-38CB-599C-FC5A-5E13229C2E20}"/>
              </a:ext>
            </a:extLst>
          </p:cNvPr>
          <p:cNvSpPr>
            <a:spLocks noGrp="1"/>
          </p:cNvSpPr>
          <p:nvPr>
            <p:ph type="sldNum" idx="12"/>
          </p:nvPr>
        </p:nvSpPr>
        <p:spPr/>
        <p:txBody>
          <a:bodyPr/>
          <a:lstStyle/>
          <a:p>
            <a:fld id="{00000000-1234-1234-1234-123412341234}" type="slidenum">
              <a:rPr lang="en-US" smtClean="0"/>
              <a:pPr/>
              <a:t>4</a:t>
            </a:fld>
            <a:endParaRPr lang="en-US"/>
          </a:p>
        </p:txBody>
      </p:sp>
    </p:spTree>
    <p:extLst>
      <p:ext uri="{BB962C8B-B14F-4D97-AF65-F5344CB8AC3E}">
        <p14:creationId xmlns="" xmlns:p14="http://schemas.microsoft.com/office/powerpoint/2010/main" val="21983758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 xmlns:a16="http://schemas.microsoft.com/office/drawing/2014/main" id="{3145F3A2-BD72-4BD7-8978-696934BB736E}"/>
              </a:ext>
            </a:extLst>
          </p:cNvPr>
          <p:cNvSpPr>
            <a:spLocks noGrp="1"/>
          </p:cNvSpPr>
          <p:nvPr>
            <p:ph type="sldNum" sz="quarter" idx="4294967295"/>
          </p:nvPr>
        </p:nvSpPr>
        <p:spPr>
          <a:xfrm>
            <a:off x="9448800" y="6421902"/>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F96520-E4CE-4EAD-8ABF-1D2297D6B3AA}" type="slidenum">
              <a:rPr kumimoji="0" lang="en-US" sz="1600" b="0" i="0" u="none" strike="noStrike" kern="1200" cap="none" spc="0" normalizeH="0" baseline="0" noProof="0" smtClean="0">
                <a:ln>
                  <a:noFill/>
                </a:ln>
                <a:solidFill>
                  <a:srgbClr val="888888"/>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600" b="0" i="0" u="none" strike="noStrike" kern="1200" cap="none" spc="0" normalizeH="0" baseline="0" noProof="0" dirty="0">
              <a:ln>
                <a:noFill/>
              </a:ln>
              <a:solidFill>
                <a:srgbClr val="888888"/>
              </a:solidFill>
              <a:effectLst/>
              <a:uLnTx/>
              <a:uFillTx/>
              <a:latin typeface="Calibri"/>
              <a:ea typeface="Calibri"/>
              <a:cs typeface="Calibri"/>
              <a:sym typeface="Calibri"/>
            </a:endParaRPr>
          </a:p>
        </p:txBody>
      </p:sp>
      <p:sp>
        <p:nvSpPr>
          <p:cNvPr id="3" name="Text Placeholder 2">
            <a:extLst>
              <a:ext uri="{FF2B5EF4-FFF2-40B4-BE49-F238E27FC236}">
                <a16:creationId xmlns="" xmlns:a16="http://schemas.microsoft.com/office/drawing/2014/main" id="{6AD88C46-D361-43C5-A259-FFD53D340C48}"/>
              </a:ext>
            </a:extLst>
          </p:cNvPr>
          <p:cNvSpPr>
            <a:spLocks noGrp="1"/>
          </p:cNvSpPr>
          <p:nvPr>
            <p:ph type="body" sz="quarter" idx="4294967295"/>
          </p:nvPr>
        </p:nvSpPr>
        <p:spPr>
          <a:xfrm>
            <a:off x="6476700" y="3240000"/>
            <a:ext cx="1296000" cy="559127"/>
          </a:xfrm>
          <a:noFill/>
        </p:spPr>
        <p:txBody>
          <a:bodyPr wrap="square" tIns="0" bIns="0">
            <a:spAutoFit/>
          </a:bodyPr>
          <a:lstStyle/>
          <a:p>
            <a:pPr marL="0" indent="0"/>
            <a:r>
              <a:rPr lang="en-US" sz="1100" kern="1200" dirty="0">
                <a:solidFill>
                  <a:schemeClr val="accent1"/>
                </a:solidFill>
                <a:latin typeface="+mn-lt"/>
                <a:ea typeface="+mn-ea"/>
                <a:cs typeface="+mn-cs"/>
              </a:rPr>
              <a:t>Hod endocrinology, </a:t>
            </a:r>
            <a:r>
              <a:rPr lang="en-US" sz="1100" kern="1200" dirty="0" err="1">
                <a:solidFill>
                  <a:schemeClr val="accent1"/>
                </a:solidFill>
                <a:latin typeface="+mn-lt"/>
                <a:ea typeface="+mn-ea"/>
                <a:cs typeface="+mn-cs"/>
              </a:rPr>
              <a:t>rajarajeswari</a:t>
            </a:r>
            <a:r>
              <a:rPr lang="en-US" sz="1100" kern="1200" dirty="0">
                <a:solidFill>
                  <a:schemeClr val="accent1"/>
                </a:solidFill>
                <a:latin typeface="+mn-lt"/>
                <a:ea typeface="+mn-ea"/>
                <a:cs typeface="+mn-cs"/>
              </a:rPr>
              <a:t> hospitals</a:t>
            </a:r>
          </a:p>
        </p:txBody>
      </p:sp>
      <p:sp>
        <p:nvSpPr>
          <p:cNvPr id="4" name="Text Placeholder 3">
            <a:extLst>
              <a:ext uri="{FF2B5EF4-FFF2-40B4-BE49-F238E27FC236}">
                <a16:creationId xmlns="" xmlns:a16="http://schemas.microsoft.com/office/drawing/2014/main" id="{C7F2469D-040B-4633-868F-F46180BB5307}"/>
              </a:ext>
            </a:extLst>
          </p:cNvPr>
          <p:cNvSpPr>
            <a:spLocks noGrp="1"/>
          </p:cNvSpPr>
          <p:nvPr>
            <p:ph type="body" sz="quarter" idx="4294967295"/>
          </p:nvPr>
        </p:nvSpPr>
        <p:spPr>
          <a:xfrm>
            <a:off x="86318" y="842490"/>
            <a:ext cx="1798870" cy="361598"/>
          </a:xfrm>
        </p:spPr>
        <p:txBody>
          <a:bodyPr rIns="0">
            <a:noAutofit/>
          </a:bodyPr>
          <a:lstStyle/>
          <a:p>
            <a:r>
              <a:rPr lang="en-US" sz="1400" b="1" dirty="0"/>
              <a:t>Founder &amp; CEO</a:t>
            </a:r>
          </a:p>
        </p:txBody>
      </p:sp>
      <p:sp>
        <p:nvSpPr>
          <p:cNvPr id="38" name="Text Placeholder 37">
            <a:extLst>
              <a:ext uri="{FF2B5EF4-FFF2-40B4-BE49-F238E27FC236}">
                <a16:creationId xmlns="" xmlns:a16="http://schemas.microsoft.com/office/drawing/2014/main" id="{91D35133-309D-408B-BE24-A04299B3397A}"/>
              </a:ext>
            </a:extLst>
          </p:cNvPr>
          <p:cNvSpPr>
            <a:spLocks noGrp="1"/>
          </p:cNvSpPr>
          <p:nvPr>
            <p:ph type="body" sz="quarter" idx="4294967295"/>
          </p:nvPr>
        </p:nvSpPr>
        <p:spPr>
          <a:xfrm>
            <a:off x="7809324" y="3240000"/>
            <a:ext cx="1296000" cy="559127"/>
          </a:xfrm>
          <a:noFill/>
        </p:spPr>
        <p:txBody>
          <a:bodyPr wrap="square" tIns="0" bIns="0">
            <a:spAutoFit/>
          </a:bodyPr>
          <a:lstStyle/>
          <a:p>
            <a:pPr marL="0" indent="0"/>
            <a:r>
              <a:rPr lang="en-IN" altLang="en-US" sz="1100" kern="1200" dirty="0">
                <a:solidFill>
                  <a:schemeClr val="accent1"/>
                </a:solidFill>
                <a:latin typeface="+mn-lt"/>
                <a:ea typeface="+mn-ea"/>
                <a:cs typeface="+mn-cs"/>
              </a:rPr>
              <a:t>Professor Emeritus, University of Minnesota</a:t>
            </a:r>
            <a:endParaRPr lang="en-US" sz="1100" kern="1200" dirty="0">
              <a:solidFill>
                <a:schemeClr val="accent1"/>
              </a:solidFill>
              <a:latin typeface="+mn-lt"/>
              <a:ea typeface="+mn-ea"/>
              <a:cs typeface="+mn-cs"/>
            </a:endParaRPr>
          </a:p>
        </p:txBody>
      </p:sp>
      <p:sp>
        <p:nvSpPr>
          <p:cNvPr id="47" name="Text Placeholder 46">
            <a:extLst>
              <a:ext uri="{FF2B5EF4-FFF2-40B4-BE49-F238E27FC236}">
                <a16:creationId xmlns="" xmlns:a16="http://schemas.microsoft.com/office/drawing/2014/main" id="{D7831D1E-870E-4ABD-8753-BD9E6831521F}"/>
              </a:ext>
            </a:extLst>
          </p:cNvPr>
          <p:cNvSpPr>
            <a:spLocks noGrp="1"/>
          </p:cNvSpPr>
          <p:nvPr>
            <p:ph type="body" sz="quarter" idx="4294967295"/>
          </p:nvPr>
        </p:nvSpPr>
        <p:spPr>
          <a:xfrm>
            <a:off x="2991156" y="858532"/>
            <a:ext cx="1336813" cy="361598"/>
          </a:xfrm>
        </p:spPr>
        <p:txBody>
          <a:bodyPr rIns="0">
            <a:noAutofit/>
          </a:bodyPr>
          <a:lstStyle/>
          <a:p>
            <a:r>
              <a:rPr lang="en-US" sz="1400" b="1" dirty="0"/>
              <a:t>Co-Founder</a:t>
            </a:r>
          </a:p>
        </p:txBody>
      </p:sp>
      <p:sp>
        <p:nvSpPr>
          <p:cNvPr id="48" name="Text Placeholder 47">
            <a:extLst>
              <a:ext uri="{FF2B5EF4-FFF2-40B4-BE49-F238E27FC236}">
                <a16:creationId xmlns="" xmlns:a16="http://schemas.microsoft.com/office/drawing/2014/main" id="{C7ED2CFF-91AA-4C37-A8BA-7985F6943F2F}"/>
              </a:ext>
            </a:extLst>
          </p:cNvPr>
          <p:cNvSpPr>
            <a:spLocks noGrp="1"/>
          </p:cNvSpPr>
          <p:nvPr>
            <p:ph type="body" sz="quarter" idx="4294967295"/>
          </p:nvPr>
        </p:nvSpPr>
        <p:spPr>
          <a:xfrm>
            <a:off x="5180700" y="3240000"/>
            <a:ext cx="1296000" cy="1066959"/>
          </a:xfrm>
          <a:noFill/>
        </p:spPr>
        <p:txBody>
          <a:bodyPr wrap="square" tIns="0" bIns="0">
            <a:spAutoFit/>
          </a:bodyPr>
          <a:lstStyle/>
          <a:p>
            <a:pPr marL="0" indent="0"/>
            <a:r>
              <a:rPr lang="en-US" sz="1100" kern="1200" dirty="0">
                <a:solidFill>
                  <a:schemeClr val="accent1"/>
                </a:solidFill>
                <a:latin typeface="+mn-lt"/>
                <a:ea typeface="+mn-ea"/>
                <a:cs typeface="+mn-cs"/>
              </a:rPr>
              <a:t>Dept of Electronic Systems </a:t>
            </a:r>
            <a:r>
              <a:rPr lang="en-US" sz="1100" kern="1200" dirty="0" err="1">
                <a:solidFill>
                  <a:schemeClr val="accent1"/>
                </a:solidFill>
                <a:latin typeface="+mn-lt"/>
                <a:ea typeface="+mn-ea"/>
                <a:cs typeface="+mn-cs"/>
              </a:rPr>
              <a:t>Engg</a:t>
            </a:r>
            <a:r>
              <a:rPr lang="en-US" sz="1100" kern="1200" dirty="0">
                <a:solidFill>
                  <a:schemeClr val="accent1"/>
                </a:solidFill>
                <a:latin typeface="+mn-lt"/>
                <a:ea typeface="+mn-ea"/>
                <a:cs typeface="+mn-cs"/>
              </a:rPr>
              <a:t>, Biomedical and  Electronic </a:t>
            </a:r>
            <a:r>
              <a:rPr lang="en-US" sz="1100" kern="1200" dirty="0" err="1">
                <a:solidFill>
                  <a:schemeClr val="accent1"/>
                </a:solidFill>
                <a:latin typeface="+mn-lt"/>
                <a:ea typeface="+mn-ea"/>
                <a:cs typeface="+mn-cs"/>
              </a:rPr>
              <a:t>Engg</a:t>
            </a:r>
            <a:r>
              <a:rPr lang="en-US" sz="1100" kern="1200" dirty="0">
                <a:solidFill>
                  <a:schemeClr val="accent1"/>
                </a:solidFill>
                <a:latin typeface="+mn-lt"/>
                <a:ea typeface="+mn-ea"/>
                <a:cs typeface="+mn-cs"/>
              </a:rPr>
              <a:t> Systems Laboratory IISc`</a:t>
            </a:r>
          </a:p>
        </p:txBody>
      </p:sp>
      <p:sp>
        <p:nvSpPr>
          <p:cNvPr id="49" name="Text Placeholder 48">
            <a:extLst>
              <a:ext uri="{FF2B5EF4-FFF2-40B4-BE49-F238E27FC236}">
                <a16:creationId xmlns="" xmlns:a16="http://schemas.microsoft.com/office/drawing/2014/main" id="{03E2DEE7-7B07-4B69-83AA-0B22194738E9}"/>
              </a:ext>
            </a:extLst>
          </p:cNvPr>
          <p:cNvSpPr>
            <a:spLocks noGrp="1"/>
          </p:cNvSpPr>
          <p:nvPr>
            <p:ph type="body" sz="quarter" idx="4294967295"/>
          </p:nvPr>
        </p:nvSpPr>
        <p:spPr>
          <a:xfrm>
            <a:off x="5631230" y="856467"/>
            <a:ext cx="2927007" cy="498187"/>
          </a:xfrm>
        </p:spPr>
        <p:txBody>
          <a:bodyPr rIns="0">
            <a:noAutofit/>
          </a:bodyPr>
          <a:lstStyle/>
          <a:p>
            <a:r>
              <a:rPr lang="en-US" sz="1400" b="1" dirty="0"/>
              <a:t>Advisors</a:t>
            </a:r>
          </a:p>
        </p:txBody>
      </p:sp>
      <p:sp>
        <p:nvSpPr>
          <p:cNvPr id="61" name="Text Placeholder 60">
            <a:extLst>
              <a:ext uri="{FF2B5EF4-FFF2-40B4-BE49-F238E27FC236}">
                <a16:creationId xmlns="" xmlns:a16="http://schemas.microsoft.com/office/drawing/2014/main" id="{02C330D8-8158-4446-8455-8F2B3BFD54A1}"/>
              </a:ext>
            </a:extLst>
          </p:cNvPr>
          <p:cNvSpPr>
            <a:spLocks noGrp="1"/>
          </p:cNvSpPr>
          <p:nvPr>
            <p:ph type="body" sz="quarter" idx="4294967295"/>
          </p:nvPr>
        </p:nvSpPr>
        <p:spPr>
          <a:xfrm>
            <a:off x="4229354" y="853411"/>
            <a:ext cx="1336813" cy="361598"/>
          </a:xfrm>
        </p:spPr>
        <p:txBody>
          <a:bodyPr rIns="0">
            <a:noAutofit/>
          </a:bodyPr>
          <a:lstStyle/>
          <a:p>
            <a:r>
              <a:rPr lang="en-US" sz="1400" b="1" dirty="0"/>
              <a:t>Co-Founder</a:t>
            </a:r>
          </a:p>
        </p:txBody>
      </p:sp>
      <p:sp>
        <p:nvSpPr>
          <p:cNvPr id="62" name="Text Placeholder 61">
            <a:extLst>
              <a:ext uri="{FF2B5EF4-FFF2-40B4-BE49-F238E27FC236}">
                <a16:creationId xmlns="" xmlns:a16="http://schemas.microsoft.com/office/drawing/2014/main" id="{CB3652F9-899B-446A-A0B0-F866A27EDD0F}"/>
              </a:ext>
            </a:extLst>
          </p:cNvPr>
          <p:cNvSpPr>
            <a:spLocks noGrp="1"/>
          </p:cNvSpPr>
          <p:nvPr>
            <p:ph type="body" sz="quarter" idx="4294967295"/>
          </p:nvPr>
        </p:nvSpPr>
        <p:spPr>
          <a:xfrm>
            <a:off x="9141948" y="3240000"/>
            <a:ext cx="1296000" cy="389850"/>
          </a:xfrm>
          <a:noFill/>
        </p:spPr>
        <p:txBody>
          <a:bodyPr wrap="square" tIns="0" bIns="0">
            <a:spAutoFit/>
          </a:bodyPr>
          <a:lstStyle/>
          <a:p>
            <a:pPr marL="0" indent="0"/>
            <a:r>
              <a:rPr lang="en-IN" altLang="en-US" sz="1100" kern="1200" dirty="0">
                <a:solidFill>
                  <a:schemeClr val="accent1"/>
                </a:solidFill>
                <a:latin typeface="+mn-lt"/>
                <a:ea typeface="+mn-ea"/>
                <a:cs typeface="+mn-cs"/>
              </a:rPr>
              <a:t>Endocrinologist,  IDEA CLINICS</a:t>
            </a:r>
          </a:p>
        </p:txBody>
      </p:sp>
      <p:sp>
        <p:nvSpPr>
          <p:cNvPr id="63" name="Text Placeholder 62">
            <a:extLst>
              <a:ext uri="{FF2B5EF4-FFF2-40B4-BE49-F238E27FC236}">
                <a16:creationId xmlns="" xmlns:a16="http://schemas.microsoft.com/office/drawing/2014/main" id="{DCB096D4-7EDD-49A0-BDDF-B65903194BE9}"/>
              </a:ext>
            </a:extLst>
          </p:cNvPr>
          <p:cNvSpPr>
            <a:spLocks noGrp="1"/>
          </p:cNvSpPr>
          <p:nvPr>
            <p:ph type="body" sz="quarter" idx="4294967295"/>
          </p:nvPr>
        </p:nvSpPr>
        <p:spPr>
          <a:xfrm>
            <a:off x="1813471" y="862863"/>
            <a:ext cx="1336813" cy="361598"/>
          </a:xfrm>
        </p:spPr>
        <p:txBody>
          <a:bodyPr rIns="0">
            <a:noAutofit/>
          </a:bodyPr>
          <a:lstStyle/>
          <a:p>
            <a:r>
              <a:rPr lang="en-US" sz="1400" b="1" dirty="0"/>
              <a:t>Mentor</a:t>
            </a:r>
          </a:p>
        </p:txBody>
      </p:sp>
      <p:sp>
        <p:nvSpPr>
          <p:cNvPr id="66" name="Text Placeholder 65">
            <a:extLst>
              <a:ext uri="{FF2B5EF4-FFF2-40B4-BE49-F238E27FC236}">
                <a16:creationId xmlns="" xmlns:a16="http://schemas.microsoft.com/office/drawing/2014/main" id="{BE39F63B-18A9-4652-9C5D-9A1D5300099E}"/>
              </a:ext>
            </a:extLst>
          </p:cNvPr>
          <p:cNvSpPr>
            <a:spLocks noGrp="1"/>
          </p:cNvSpPr>
          <p:nvPr>
            <p:ph type="body" sz="quarter" idx="4294967295"/>
          </p:nvPr>
        </p:nvSpPr>
        <p:spPr>
          <a:xfrm>
            <a:off x="10316524" y="3240000"/>
            <a:ext cx="1614799" cy="559127"/>
          </a:xfrm>
          <a:noFill/>
        </p:spPr>
        <p:txBody>
          <a:bodyPr wrap="square" tIns="0" bIns="0">
            <a:spAutoFit/>
          </a:bodyPr>
          <a:lstStyle/>
          <a:p>
            <a:pPr marL="0" indent="0"/>
            <a:r>
              <a:rPr lang="en-US" sz="1100" kern="1200" dirty="0">
                <a:solidFill>
                  <a:schemeClr val="accent1"/>
                </a:solidFill>
                <a:latin typeface="+mn-lt"/>
                <a:ea typeface="+mn-ea"/>
                <a:cs typeface="+mn-cs"/>
              </a:rPr>
              <a:t>Operational Management team Accelerating growth for startups</a:t>
            </a:r>
          </a:p>
        </p:txBody>
      </p:sp>
      <p:sp>
        <p:nvSpPr>
          <p:cNvPr id="67" name="Text Placeholder 66">
            <a:extLst>
              <a:ext uri="{FF2B5EF4-FFF2-40B4-BE49-F238E27FC236}">
                <a16:creationId xmlns="" xmlns:a16="http://schemas.microsoft.com/office/drawing/2014/main" id="{A4F8487E-7677-41C0-A9E1-092AFE0416D3}"/>
              </a:ext>
            </a:extLst>
          </p:cNvPr>
          <p:cNvSpPr>
            <a:spLocks noGrp="1"/>
          </p:cNvSpPr>
          <p:nvPr>
            <p:ph type="body" sz="quarter" idx="4294967295"/>
          </p:nvPr>
        </p:nvSpPr>
        <p:spPr>
          <a:xfrm>
            <a:off x="10673250" y="842298"/>
            <a:ext cx="1529222" cy="361598"/>
          </a:xfrm>
        </p:spPr>
        <p:txBody>
          <a:bodyPr rIns="0">
            <a:noAutofit/>
          </a:bodyPr>
          <a:lstStyle/>
          <a:p>
            <a:r>
              <a:rPr lang="en-US" sz="1400" b="1" dirty="0"/>
              <a:t>Management </a:t>
            </a:r>
          </a:p>
        </p:txBody>
      </p:sp>
      <p:sp>
        <p:nvSpPr>
          <p:cNvPr id="14" name="Title 3">
            <a:extLst>
              <a:ext uri="{FF2B5EF4-FFF2-40B4-BE49-F238E27FC236}">
                <a16:creationId xmlns="" xmlns:a16="http://schemas.microsoft.com/office/drawing/2014/main" id="{3785F6AD-BD51-15B0-B98B-E96FA7BF5873}"/>
              </a:ext>
            </a:extLst>
          </p:cNvPr>
          <p:cNvSpPr>
            <a:spLocks noGrp="1"/>
          </p:cNvSpPr>
          <p:nvPr>
            <p:ph type="title" idx="4294967295"/>
          </p:nvPr>
        </p:nvSpPr>
        <p:spPr>
          <a:xfrm>
            <a:off x="0" y="0"/>
            <a:ext cx="10134600" cy="925513"/>
          </a:xfrm>
        </p:spPr>
        <p:txBody>
          <a:bodyPr/>
          <a:lstStyle/>
          <a:p>
            <a:pPr algn="l"/>
            <a:r>
              <a:rPr lang="en-IN" b="1" dirty="0"/>
              <a:t> Key management team and advisors</a:t>
            </a:r>
          </a:p>
        </p:txBody>
      </p:sp>
      <p:sp>
        <p:nvSpPr>
          <p:cNvPr id="40" name="Text Placeholder 48">
            <a:extLst>
              <a:ext uri="{FF2B5EF4-FFF2-40B4-BE49-F238E27FC236}">
                <a16:creationId xmlns="" xmlns:a16="http://schemas.microsoft.com/office/drawing/2014/main" id="{426D20B1-7474-A5C4-221C-F037170D26BD}"/>
              </a:ext>
            </a:extLst>
          </p:cNvPr>
          <p:cNvSpPr txBox="1">
            <a:spLocks/>
          </p:cNvSpPr>
          <p:nvPr/>
        </p:nvSpPr>
        <p:spPr>
          <a:xfrm>
            <a:off x="6552096" y="780707"/>
            <a:ext cx="2135591" cy="498187"/>
          </a:xfrm>
          <a:prstGeom prst="rect">
            <a:avLst/>
          </a:prstGeom>
          <a:noFill/>
          <a:ln>
            <a:noFill/>
          </a:ln>
        </p:spPr>
        <p:txBody>
          <a:bodyPr spcFirstLastPara="1" wrap="square" lIns="0" tIns="60925" rIns="0" bIns="60925" anchor="t" anchorCtr="0">
            <a:noAutofit/>
          </a:bodyPr>
          <a:lstStyle>
            <a:defPPr marR="0" lvl="0" algn="l" rtl="0">
              <a:lnSpc>
                <a:spcPct val="100000"/>
              </a:lnSpc>
              <a:spcBef>
                <a:spcPts val="0"/>
              </a:spcBef>
              <a:spcAft>
                <a:spcPts val="0"/>
              </a:spcAft>
            </a:defPPr>
            <a:lvl1pPr marL="0" marR="0" lvl="0" indent="0" algn="ctr" rtl="0">
              <a:lnSpc>
                <a:spcPct val="150000"/>
              </a:lnSpc>
              <a:spcBef>
                <a:spcPts val="360"/>
              </a:spcBef>
              <a:spcAft>
                <a:spcPts val="0"/>
              </a:spcAft>
              <a:buClr>
                <a:srgbClr val="3F3F3F"/>
              </a:buClr>
              <a:buSzPts val="1800"/>
              <a:buFont typeface="Arial" panose="020B0604020202020204" pitchFamily="34" charset="0"/>
              <a:buNone/>
              <a:defRPr sz="900" b="0" i="0" u="none" strike="noStrike" cap="none">
                <a:solidFill>
                  <a:schemeClr val="tx1"/>
                </a:solidFill>
                <a:latin typeface="Arial"/>
                <a:ea typeface="Arial"/>
                <a:cs typeface="Arial"/>
                <a:sym typeface="Arial"/>
              </a:defRPr>
            </a:lvl1pPr>
            <a:lvl2pPr marL="914400" marR="0" lvl="1"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L="2286000" marR="0" lvl="4"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L="2743200" marR="0" lvl="5" indent="-400050" algn="l" rtl="0">
              <a:lnSpc>
                <a:spcPct val="100000"/>
              </a:lnSpc>
              <a:spcBef>
                <a:spcPts val="54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6pPr>
            <a:lvl7pPr marL="3200400" marR="0" lvl="6" indent="-400050" algn="l" rtl="0">
              <a:lnSpc>
                <a:spcPct val="100000"/>
              </a:lnSpc>
              <a:spcBef>
                <a:spcPts val="54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7pPr>
            <a:lvl8pPr marL="3657600" marR="0" lvl="7" indent="-400050" algn="l" rtl="0">
              <a:lnSpc>
                <a:spcPct val="100000"/>
              </a:lnSpc>
              <a:spcBef>
                <a:spcPts val="54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8pPr>
            <a:lvl9pPr marL="4114800" marR="0" lvl="8" indent="-400050" algn="l" rtl="0">
              <a:lnSpc>
                <a:spcPct val="100000"/>
              </a:lnSpc>
              <a:spcBef>
                <a:spcPts val="54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9pPr>
          </a:lstStyle>
          <a:p>
            <a:pPr marL="0" marR="0" lvl="0" indent="0" algn="ctr" defTabSz="914400" rtl="0" eaLnBrk="1" fontAlgn="auto" latinLnBrk="0" hangingPunct="1">
              <a:lnSpc>
                <a:spcPct val="150000"/>
              </a:lnSpc>
              <a:spcBef>
                <a:spcPts val="360"/>
              </a:spcBef>
              <a:spcAft>
                <a:spcPts val="0"/>
              </a:spcAft>
              <a:buClr>
                <a:srgbClr val="3F3F3F"/>
              </a:buClr>
              <a:buSzPts val="1800"/>
              <a:buFont typeface="Arial" panose="020B0604020202020204" pitchFamily="34" charset="0"/>
              <a:buNone/>
              <a:tabLst/>
              <a:defRPr/>
            </a:pPr>
            <a:r>
              <a:rPr kumimoji="0" lang="en-US" sz="1400" b="1" i="0" u="none" strike="noStrike" kern="0" cap="none" spc="0" normalizeH="0" baseline="0" noProof="0" dirty="0">
                <a:ln>
                  <a:noFill/>
                </a:ln>
                <a:solidFill>
                  <a:srgbClr val="000000"/>
                </a:solidFill>
                <a:effectLst/>
                <a:uLnTx/>
                <a:uFillTx/>
                <a:latin typeface="Arial"/>
                <a:cs typeface="Arial"/>
                <a:sym typeface="Arial"/>
              </a:rPr>
              <a:t>Advisors</a:t>
            </a:r>
          </a:p>
        </p:txBody>
      </p:sp>
      <p:sp>
        <p:nvSpPr>
          <p:cNvPr id="41" name="Text Placeholder 48">
            <a:extLst>
              <a:ext uri="{FF2B5EF4-FFF2-40B4-BE49-F238E27FC236}">
                <a16:creationId xmlns="" xmlns:a16="http://schemas.microsoft.com/office/drawing/2014/main" id="{006E152E-C7CF-2F23-B255-95A4F6B9D723}"/>
              </a:ext>
            </a:extLst>
          </p:cNvPr>
          <p:cNvSpPr txBox="1">
            <a:spLocks/>
          </p:cNvSpPr>
          <p:nvPr/>
        </p:nvSpPr>
        <p:spPr>
          <a:xfrm>
            <a:off x="7769878" y="743979"/>
            <a:ext cx="2135591" cy="498187"/>
          </a:xfrm>
          <a:prstGeom prst="rect">
            <a:avLst/>
          </a:prstGeom>
          <a:noFill/>
          <a:ln>
            <a:noFill/>
          </a:ln>
        </p:spPr>
        <p:txBody>
          <a:bodyPr spcFirstLastPara="1" wrap="square" lIns="0" tIns="60925" rIns="0" bIns="60925" anchor="t" anchorCtr="0">
            <a:noAutofit/>
          </a:bodyPr>
          <a:lstStyle>
            <a:defPPr marR="0" lvl="0" algn="l" rtl="0">
              <a:lnSpc>
                <a:spcPct val="100000"/>
              </a:lnSpc>
              <a:spcBef>
                <a:spcPts val="0"/>
              </a:spcBef>
              <a:spcAft>
                <a:spcPts val="0"/>
              </a:spcAft>
            </a:defPPr>
            <a:lvl1pPr marL="0" marR="0" lvl="0" indent="0" algn="ctr" rtl="0">
              <a:lnSpc>
                <a:spcPct val="150000"/>
              </a:lnSpc>
              <a:spcBef>
                <a:spcPts val="360"/>
              </a:spcBef>
              <a:spcAft>
                <a:spcPts val="0"/>
              </a:spcAft>
              <a:buClr>
                <a:srgbClr val="3F3F3F"/>
              </a:buClr>
              <a:buSzPts val="1800"/>
              <a:buFont typeface="Arial" panose="020B0604020202020204" pitchFamily="34" charset="0"/>
              <a:buNone/>
              <a:defRPr sz="900" b="0" i="0" u="none" strike="noStrike" cap="none">
                <a:solidFill>
                  <a:schemeClr val="tx1"/>
                </a:solidFill>
                <a:latin typeface="Arial"/>
                <a:ea typeface="Arial"/>
                <a:cs typeface="Arial"/>
                <a:sym typeface="Arial"/>
              </a:defRPr>
            </a:lvl1pPr>
            <a:lvl2pPr marL="914400" marR="0" lvl="1"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L="2286000" marR="0" lvl="4"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L="2743200" marR="0" lvl="5" indent="-400050" algn="l" rtl="0">
              <a:lnSpc>
                <a:spcPct val="100000"/>
              </a:lnSpc>
              <a:spcBef>
                <a:spcPts val="54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6pPr>
            <a:lvl7pPr marL="3200400" marR="0" lvl="6" indent="-400050" algn="l" rtl="0">
              <a:lnSpc>
                <a:spcPct val="100000"/>
              </a:lnSpc>
              <a:spcBef>
                <a:spcPts val="54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7pPr>
            <a:lvl8pPr marL="3657600" marR="0" lvl="7" indent="-400050" algn="l" rtl="0">
              <a:lnSpc>
                <a:spcPct val="100000"/>
              </a:lnSpc>
              <a:spcBef>
                <a:spcPts val="54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8pPr>
            <a:lvl9pPr marL="4114800" marR="0" lvl="8" indent="-400050" algn="l" rtl="0">
              <a:lnSpc>
                <a:spcPct val="100000"/>
              </a:lnSpc>
              <a:spcBef>
                <a:spcPts val="54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9pPr>
          </a:lstStyle>
          <a:p>
            <a:pPr marL="0" marR="0" lvl="0" indent="0" algn="ctr" defTabSz="914400" rtl="0" eaLnBrk="1" fontAlgn="auto" latinLnBrk="0" hangingPunct="1">
              <a:lnSpc>
                <a:spcPct val="150000"/>
              </a:lnSpc>
              <a:spcBef>
                <a:spcPts val="360"/>
              </a:spcBef>
              <a:spcAft>
                <a:spcPts val="0"/>
              </a:spcAft>
              <a:buClr>
                <a:srgbClr val="3F3F3F"/>
              </a:buClr>
              <a:buSzPts val="1800"/>
              <a:buFont typeface="Arial" panose="020B0604020202020204" pitchFamily="34" charset="0"/>
              <a:buNone/>
              <a:tabLst/>
              <a:defRPr/>
            </a:pPr>
            <a:r>
              <a:rPr kumimoji="0" lang="en-US" sz="1400" b="1" i="0" u="none" strike="noStrike" kern="0" cap="none" spc="0" normalizeH="0" baseline="0" noProof="0" dirty="0">
                <a:ln>
                  <a:noFill/>
                </a:ln>
                <a:solidFill>
                  <a:srgbClr val="000000"/>
                </a:solidFill>
                <a:effectLst/>
                <a:uLnTx/>
                <a:uFillTx/>
                <a:latin typeface="Arial"/>
                <a:cs typeface="Arial"/>
                <a:sym typeface="Arial"/>
              </a:rPr>
              <a:t>Advisors</a:t>
            </a:r>
          </a:p>
        </p:txBody>
      </p:sp>
      <p:sp>
        <p:nvSpPr>
          <p:cNvPr id="42" name="Text Placeholder 48">
            <a:extLst>
              <a:ext uri="{FF2B5EF4-FFF2-40B4-BE49-F238E27FC236}">
                <a16:creationId xmlns="" xmlns:a16="http://schemas.microsoft.com/office/drawing/2014/main" id="{585757D3-33CE-B41E-3521-CF50C9EB78AC}"/>
              </a:ext>
            </a:extLst>
          </p:cNvPr>
          <p:cNvSpPr txBox="1">
            <a:spLocks/>
          </p:cNvSpPr>
          <p:nvPr/>
        </p:nvSpPr>
        <p:spPr>
          <a:xfrm>
            <a:off x="9078079" y="734569"/>
            <a:ext cx="2135591" cy="498187"/>
          </a:xfrm>
          <a:prstGeom prst="rect">
            <a:avLst/>
          </a:prstGeom>
          <a:noFill/>
          <a:ln>
            <a:noFill/>
          </a:ln>
        </p:spPr>
        <p:txBody>
          <a:bodyPr spcFirstLastPara="1" wrap="square" lIns="0" tIns="60925" rIns="0" bIns="60925" anchor="t" anchorCtr="0">
            <a:noAutofit/>
          </a:bodyPr>
          <a:lstStyle>
            <a:defPPr marR="0" lvl="0" algn="l" rtl="0">
              <a:lnSpc>
                <a:spcPct val="100000"/>
              </a:lnSpc>
              <a:spcBef>
                <a:spcPts val="0"/>
              </a:spcBef>
              <a:spcAft>
                <a:spcPts val="0"/>
              </a:spcAft>
            </a:defPPr>
            <a:lvl1pPr marL="0" marR="0" lvl="0" indent="0" algn="ctr" rtl="0">
              <a:lnSpc>
                <a:spcPct val="150000"/>
              </a:lnSpc>
              <a:spcBef>
                <a:spcPts val="360"/>
              </a:spcBef>
              <a:spcAft>
                <a:spcPts val="0"/>
              </a:spcAft>
              <a:buClr>
                <a:srgbClr val="3F3F3F"/>
              </a:buClr>
              <a:buSzPts val="1800"/>
              <a:buFont typeface="Arial" panose="020B0604020202020204" pitchFamily="34" charset="0"/>
              <a:buNone/>
              <a:defRPr sz="900" b="0" i="0" u="none" strike="noStrike" cap="none">
                <a:solidFill>
                  <a:schemeClr val="tx1"/>
                </a:solidFill>
                <a:latin typeface="Arial"/>
                <a:ea typeface="Arial"/>
                <a:cs typeface="Arial"/>
                <a:sym typeface="Arial"/>
              </a:defRPr>
            </a:lvl1pPr>
            <a:lvl2pPr marL="914400" marR="0" lvl="1"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L="2286000" marR="0" lvl="4"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L="2743200" marR="0" lvl="5" indent="-400050" algn="l" rtl="0">
              <a:lnSpc>
                <a:spcPct val="100000"/>
              </a:lnSpc>
              <a:spcBef>
                <a:spcPts val="54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6pPr>
            <a:lvl7pPr marL="3200400" marR="0" lvl="6" indent="-400050" algn="l" rtl="0">
              <a:lnSpc>
                <a:spcPct val="100000"/>
              </a:lnSpc>
              <a:spcBef>
                <a:spcPts val="54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7pPr>
            <a:lvl8pPr marL="3657600" marR="0" lvl="7" indent="-400050" algn="l" rtl="0">
              <a:lnSpc>
                <a:spcPct val="100000"/>
              </a:lnSpc>
              <a:spcBef>
                <a:spcPts val="54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8pPr>
            <a:lvl9pPr marL="4114800" marR="0" lvl="8" indent="-400050" algn="l" rtl="0">
              <a:lnSpc>
                <a:spcPct val="100000"/>
              </a:lnSpc>
              <a:spcBef>
                <a:spcPts val="54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9pPr>
          </a:lstStyle>
          <a:p>
            <a:pPr marL="0" marR="0" lvl="0" indent="0" algn="ctr" defTabSz="914400" rtl="0" eaLnBrk="1" fontAlgn="auto" latinLnBrk="0" hangingPunct="1">
              <a:lnSpc>
                <a:spcPct val="150000"/>
              </a:lnSpc>
              <a:spcBef>
                <a:spcPts val="360"/>
              </a:spcBef>
              <a:spcAft>
                <a:spcPts val="0"/>
              </a:spcAft>
              <a:buClr>
                <a:srgbClr val="3F3F3F"/>
              </a:buClr>
              <a:buSzPts val="1800"/>
              <a:buFont typeface="Arial" panose="020B0604020202020204" pitchFamily="34" charset="0"/>
              <a:buNone/>
              <a:tabLst/>
              <a:defRPr/>
            </a:pPr>
            <a:r>
              <a:rPr kumimoji="0" lang="en-US" sz="1400" b="1" i="0" u="none" strike="noStrike" kern="0" cap="none" spc="0" normalizeH="0" baseline="0" noProof="0" dirty="0">
                <a:ln>
                  <a:noFill/>
                </a:ln>
                <a:solidFill>
                  <a:srgbClr val="000000"/>
                </a:solidFill>
                <a:effectLst/>
                <a:uLnTx/>
                <a:uFillTx/>
                <a:latin typeface="Arial"/>
                <a:cs typeface="Arial"/>
                <a:sym typeface="Arial"/>
              </a:rPr>
              <a:t>Advisors</a:t>
            </a:r>
          </a:p>
        </p:txBody>
      </p:sp>
      <p:sp>
        <p:nvSpPr>
          <p:cNvPr id="37" name="Text Placeholder 2">
            <a:extLst>
              <a:ext uri="{FF2B5EF4-FFF2-40B4-BE49-F238E27FC236}">
                <a16:creationId xmlns="" xmlns:a16="http://schemas.microsoft.com/office/drawing/2014/main" id="{6FD6FB50-DE84-E0AE-31D1-517D92559690}"/>
              </a:ext>
            </a:extLst>
          </p:cNvPr>
          <p:cNvSpPr txBox="1">
            <a:spLocks/>
          </p:cNvSpPr>
          <p:nvPr/>
        </p:nvSpPr>
        <p:spPr>
          <a:xfrm>
            <a:off x="1321816" y="2736000"/>
            <a:ext cx="1183590" cy="432291"/>
          </a:xfrm>
          <a:prstGeom prst="rect">
            <a:avLst/>
          </a:prstGeom>
          <a:noFill/>
          <a:ln>
            <a:noFill/>
          </a:ln>
        </p:spPr>
        <p:txBody>
          <a:bodyPr spcFirstLastPara="1" wrap="square" lIns="0" tIns="60925" rIns="0" bIns="60925" anchor="t" anchorCtr="0">
            <a:noAutofit/>
          </a:bodyPr>
          <a:lstStyle>
            <a:defPPr marR="0" lvl="0" algn="l" rtl="0">
              <a:lnSpc>
                <a:spcPct val="100000"/>
              </a:lnSpc>
              <a:spcBef>
                <a:spcPts val="0"/>
              </a:spcBef>
              <a:spcAft>
                <a:spcPts val="0"/>
              </a:spcAft>
            </a:defPPr>
            <a:lvl1pPr marL="457200" marR="0" lvl="0" indent="-228600">
              <a:lnSpc>
                <a:spcPct val="100000"/>
              </a:lnSpc>
              <a:spcBef>
                <a:spcPts val="360"/>
              </a:spcBef>
              <a:spcAft>
                <a:spcPts val="0"/>
              </a:spcAft>
              <a:buClr>
                <a:srgbClr val="3F3F3F"/>
              </a:buClr>
              <a:buSzPts val="1800"/>
              <a:buFont typeface="Arial"/>
              <a:buNone/>
              <a:defRPr sz="1000" b="1" i="0" u="none" strike="noStrike" cap="none">
                <a:solidFill>
                  <a:srgbClr val="3F3F3F"/>
                </a:solidFill>
                <a:latin typeface="Arial"/>
                <a:ea typeface="Arial"/>
                <a:cs typeface="Arial"/>
                <a:sym typeface="Arial"/>
              </a:defRPr>
            </a:lvl1pPr>
            <a:lvl2pPr marL="914400" marR="0" lvl="1" indent="-228600">
              <a:lnSpc>
                <a:spcPct val="100000"/>
              </a:lnSpc>
              <a:spcBef>
                <a:spcPts val="360"/>
              </a:spcBef>
              <a:spcAft>
                <a:spcPts val="0"/>
              </a:spcAft>
              <a:buClr>
                <a:schemeClr val="dk1"/>
              </a:buClr>
              <a:buSzPts val="1800"/>
              <a:buFont typeface="Arial"/>
              <a:buNone/>
              <a:defRPr b="0" i="0" u="none" strike="noStrike" cap="none">
                <a:solidFill>
                  <a:schemeClr val="dk1"/>
                </a:solidFill>
                <a:latin typeface="Arial"/>
                <a:ea typeface="Arial"/>
                <a:cs typeface="Arial"/>
                <a:sym typeface="Arial"/>
              </a:defRPr>
            </a:lvl2pPr>
            <a:lvl3pPr marL="1371600" marR="0" lvl="2" indent="-228600">
              <a:lnSpc>
                <a:spcPct val="100000"/>
              </a:lnSpc>
              <a:spcBef>
                <a:spcPts val="360"/>
              </a:spcBef>
              <a:spcAft>
                <a:spcPts val="0"/>
              </a:spcAft>
              <a:buClr>
                <a:schemeClr val="dk1"/>
              </a:buClr>
              <a:buSzPts val="1800"/>
              <a:buFont typeface="Arial"/>
              <a:buNone/>
              <a:defRPr b="0" i="0" u="none" strike="noStrike" cap="none">
                <a:solidFill>
                  <a:schemeClr val="dk1"/>
                </a:solidFill>
                <a:latin typeface="Arial"/>
                <a:ea typeface="Arial"/>
                <a:cs typeface="Arial"/>
                <a:sym typeface="Arial"/>
              </a:defRPr>
            </a:lvl3pPr>
            <a:lvl4pPr marL="1828800" marR="0" lvl="3" indent="-228600">
              <a:lnSpc>
                <a:spcPct val="100000"/>
              </a:lnSpc>
              <a:spcBef>
                <a:spcPts val="360"/>
              </a:spcBef>
              <a:spcAft>
                <a:spcPts val="0"/>
              </a:spcAft>
              <a:buClr>
                <a:schemeClr val="dk1"/>
              </a:buClr>
              <a:buSzPts val="1800"/>
              <a:buFont typeface="Arial"/>
              <a:buNone/>
              <a:defRPr b="0" i="0" u="none" strike="noStrike" cap="none">
                <a:solidFill>
                  <a:schemeClr val="dk1"/>
                </a:solidFill>
                <a:latin typeface="Arial"/>
                <a:ea typeface="Arial"/>
                <a:cs typeface="Arial"/>
                <a:sym typeface="Arial"/>
              </a:defRPr>
            </a:lvl4pPr>
            <a:lvl5pPr marL="2286000" marR="0" lvl="4" indent="-228600">
              <a:lnSpc>
                <a:spcPct val="100000"/>
              </a:lnSpc>
              <a:spcBef>
                <a:spcPts val="360"/>
              </a:spcBef>
              <a:spcAft>
                <a:spcPts val="0"/>
              </a:spcAft>
              <a:buClr>
                <a:schemeClr val="dk1"/>
              </a:buClr>
              <a:buSzPts val="1800"/>
              <a:buFont typeface="Arial"/>
              <a:buNone/>
              <a:defRPr b="0" i="0" u="none" strike="noStrike" cap="none">
                <a:solidFill>
                  <a:schemeClr val="dk1"/>
                </a:solidFill>
                <a:latin typeface="Arial"/>
                <a:ea typeface="Arial"/>
                <a:cs typeface="Arial"/>
                <a:sym typeface="Arial"/>
              </a:defRPr>
            </a:lvl5pPr>
            <a:lvl6pPr marL="2743200" marR="0" lvl="5" indent="-400050">
              <a:lnSpc>
                <a:spcPct val="100000"/>
              </a:lnSpc>
              <a:spcBef>
                <a:spcPts val="54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6pPr>
            <a:lvl7pPr marL="3200400" marR="0" lvl="6" indent="-400050">
              <a:lnSpc>
                <a:spcPct val="100000"/>
              </a:lnSpc>
              <a:spcBef>
                <a:spcPts val="54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7pPr>
            <a:lvl8pPr marL="3657600" marR="0" lvl="7" indent="-400050">
              <a:lnSpc>
                <a:spcPct val="100000"/>
              </a:lnSpc>
              <a:spcBef>
                <a:spcPts val="54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8pPr>
            <a:lvl9pPr marL="4114800" marR="0" lvl="8" indent="-400050">
              <a:lnSpc>
                <a:spcPct val="100000"/>
              </a:lnSpc>
              <a:spcBef>
                <a:spcPts val="54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9pPr>
          </a:lstStyle>
          <a:p>
            <a:pPr marL="228600" indent="0"/>
            <a:r>
              <a:rPr lang="en-US" dirty="0"/>
              <a:t>Dr. Satish babu KN</a:t>
            </a:r>
          </a:p>
          <a:p>
            <a:pPr>
              <a:buFont typeface="Arial" panose="020B0604020202020204" pitchFamily="34" charset="0"/>
              <a:buChar char="•"/>
            </a:pPr>
            <a:endParaRPr lang="en-US" dirty="0"/>
          </a:p>
        </p:txBody>
      </p:sp>
      <p:sp>
        <p:nvSpPr>
          <p:cNvPr id="39" name="Text Placeholder 2">
            <a:extLst>
              <a:ext uri="{FF2B5EF4-FFF2-40B4-BE49-F238E27FC236}">
                <a16:creationId xmlns="" xmlns:a16="http://schemas.microsoft.com/office/drawing/2014/main" id="{2970CADF-B7B5-2273-6EBA-02A01DC0E5D3}"/>
              </a:ext>
            </a:extLst>
          </p:cNvPr>
          <p:cNvSpPr txBox="1">
            <a:spLocks/>
          </p:cNvSpPr>
          <p:nvPr/>
        </p:nvSpPr>
        <p:spPr>
          <a:xfrm>
            <a:off x="2635938" y="2736000"/>
            <a:ext cx="1183590" cy="509434"/>
          </a:xfrm>
          <a:prstGeom prst="rect">
            <a:avLst/>
          </a:prstGeom>
          <a:noFill/>
          <a:ln>
            <a:noFill/>
          </a:ln>
        </p:spPr>
        <p:txBody>
          <a:bodyPr spcFirstLastPara="1" wrap="square" lIns="0" tIns="60925" rIns="0" bIns="60925" anchor="t" anchorCtr="0">
            <a:noAutofit/>
          </a:bodyPr>
          <a:lstStyle>
            <a:defPPr marR="0" lvl="0" algn="l" rtl="0">
              <a:lnSpc>
                <a:spcPct val="100000"/>
              </a:lnSpc>
              <a:spcBef>
                <a:spcPts val="0"/>
              </a:spcBef>
              <a:spcAft>
                <a:spcPts val="0"/>
              </a:spcAft>
            </a:defPPr>
            <a:lvl1pPr marL="457200" marR="0" lvl="0" indent="-228600">
              <a:lnSpc>
                <a:spcPct val="100000"/>
              </a:lnSpc>
              <a:spcBef>
                <a:spcPts val="360"/>
              </a:spcBef>
              <a:spcAft>
                <a:spcPts val="0"/>
              </a:spcAft>
              <a:buClr>
                <a:srgbClr val="3F3F3F"/>
              </a:buClr>
              <a:buSzPts val="1800"/>
              <a:buFont typeface="Arial"/>
              <a:buNone/>
              <a:defRPr sz="1000" b="1" i="0" u="none" strike="noStrike" cap="none">
                <a:solidFill>
                  <a:srgbClr val="3F3F3F"/>
                </a:solidFill>
                <a:latin typeface="Arial"/>
                <a:ea typeface="Arial"/>
                <a:cs typeface="Arial"/>
                <a:sym typeface="Arial"/>
              </a:defRPr>
            </a:lvl1pPr>
            <a:lvl2pPr marL="914400" marR="0" lvl="1" indent="-228600">
              <a:lnSpc>
                <a:spcPct val="100000"/>
              </a:lnSpc>
              <a:spcBef>
                <a:spcPts val="360"/>
              </a:spcBef>
              <a:spcAft>
                <a:spcPts val="0"/>
              </a:spcAft>
              <a:buClr>
                <a:schemeClr val="dk1"/>
              </a:buClr>
              <a:buSzPts val="1800"/>
              <a:buFont typeface="Arial"/>
              <a:buNone/>
              <a:defRPr b="0" i="0" u="none" strike="noStrike" cap="none">
                <a:solidFill>
                  <a:schemeClr val="dk1"/>
                </a:solidFill>
                <a:latin typeface="Arial"/>
                <a:ea typeface="Arial"/>
                <a:cs typeface="Arial"/>
                <a:sym typeface="Arial"/>
              </a:defRPr>
            </a:lvl2pPr>
            <a:lvl3pPr marL="1371600" marR="0" lvl="2" indent="-228600">
              <a:lnSpc>
                <a:spcPct val="100000"/>
              </a:lnSpc>
              <a:spcBef>
                <a:spcPts val="360"/>
              </a:spcBef>
              <a:spcAft>
                <a:spcPts val="0"/>
              </a:spcAft>
              <a:buClr>
                <a:schemeClr val="dk1"/>
              </a:buClr>
              <a:buSzPts val="1800"/>
              <a:buFont typeface="Arial"/>
              <a:buNone/>
              <a:defRPr b="0" i="0" u="none" strike="noStrike" cap="none">
                <a:solidFill>
                  <a:schemeClr val="dk1"/>
                </a:solidFill>
                <a:latin typeface="Arial"/>
                <a:ea typeface="Arial"/>
                <a:cs typeface="Arial"/>
                <a:sym typeface="Arial"/>
              </a:defRPr>
            </a:lvl3pPr>
            <a:lvl4pPr marL="1828800" marR="0" lvl="3" indent="-228600">
              <a:lnSpc>
                <a:spcPct val="100000"/>
              </a:lnSpc>
              <a:spcBef>
                <a:spcPts val="360"/>
              </a:spcBef>
              <a:spcAft>
                <a:spcPts val="0"/>
              </a:spcAft>
              <a:buClr>
                <a:schemeClr val="dk1"/>
              </a:buClr>
              <a:buSzPts val="1800"/>
              <a:buFont typeface="Arial"/>
              <a:buNone/>
              <a:defRPr b="0" i="0" u="none" strike="noStrike" cap="none">
                <a:solidFill>
                  <a:schemeClr val="dk1"/>
                </a:solidFill>
                <a:latin typeface="Arial"/>
                <a:ea typeface="Arial"/>
                <a:cs typeface="Arial"/>
                <a:sym typeface="Arial"/>
              </a:defRPr>
            </a:lvl4pPr>
            <a:lvl5pPr marL="2286000" marR="0" lvl="4" indent="-228600">
              <a:lnSpc>
                <a:spcPct val="100000"/>
              </a:lnSpc>
              <a:spcBef>
                <a:spcPts val="360"/>
              </a:spcBef>
              <a:spcAft>
                <a:spcPts val="0"/>
              </a:spcAft>
              <a:buClr>
                <a:schemeClr val="dk1"/>
              </a:buClr>
              <a:buSzPts val="1800"/>
              <a:buFont typeface="Arial"/>
              <a:buNone/>
              <a:defRPr b="0" i="0" u="none" strike="noStrike" cap="none">
                <a:solidFill>
                  <a:schemeClr val="dk1"/>
                </a:solidFill>
                <a:latin typeface="Arial"/>
                <a:ea typeface="Arial"/>
                <a:cs typeface="Arial"/>
                <a:sym typeface="Arial"/>
              </a:defRPr>
            </a:lvl5pPr>
            <a:lvl6pPr marL="2743200" marR="0" lvl="5" indent="-400050">
              <a:lnSpc>
                <a:spcPct val="100000"/>
              </a:lnSpc>
              <a:spcBef>
                <a:spcPts val="54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6pPr>
            <a:lvl7pPr marL="3200400" marR="0" lvl="6" indent="-400050">
              <a:lnSpc>
                <a:spcPct val="100000"/>
              </a:lnSpc>
              <a:spcBef>
                <a:spcPts val="54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7pPr>
            <a:lvl8pPr marL="3657600" marR="0" lvl="7" indent="-400050">
              <a:lnSpc>
                <a:spcPct val="100000"/>
              </a:lnSpc>
              <a:spcBef>
                <a:spcPts val="54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8pPr>
            <a:lvl9pPr marL="4114800" marR="0" lvl="8" indent="-400050">
              <a:lnSpc>
                <a:spcPct val="100000"/>
              </a:lnSpc>
              <a:spcBef>
                <a:spcPts val="54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9pPr>
          </a:lstStyle>
          <a:p>
            <a:pPr marL="228600" indent="0"/>
            <a:r>
              <a:rPr lang="en-US" dirty="0" err="1"/>
              <a:t>Supraja</a:t>
            </a:r>
            <a:r>
              <a:rPr lang="en-US" dirty="0"/>
              <a:t> Srinivasan</a:t>
            </a:r>
          </a:p>
          <a:p>
            <a:pPr>
              <a:buFont typeface="Arial" panose="020B0604020202020204" pitchFamily="34" charset="0"/>
              <a:buChar char="•"/>
            </a:pPr>
            <a:endParaRPr lang="en-US" dirty="0"/>
          </a:p>
        </p:txBody>
      </p:sp>
      <p:sp>
        <p:nvSpPr>
          <p:cNvPr id="43" name="Text Placeholder 2">
            <a:extLst>
              <a:ext uri="{FF2B5EF4-FFF2-40B4-BE49-F238E27FC236}">
                <a16:creationId xmlns="" xmlns:a16="http://schemas.microsoft.com/office/drawing/2014/main" id="{41B13304-E4CA-7F4A-FAC9-47A7C04ADA5A}"/>
              </a:ext>
            </a:extLst>
          </p:cNvPr>
          <p:cNvSpPr txBox="1">
            <a:spLocks/>
          </p:cNvSpPr>
          <p:nvPr/>
        </p:nvSpPr>
        <p:spPr>
          <a:xfrm>
            <a:off x="3813450" y="3240000"/>
            <a:ext cx="1296000" cy="2123658"/>
          </a:xfrm>
          <a:prstGeom prst="rect">
            <a:avLst/>
          </a:prstGeom>
          <a:noFill/>
        </p:spPr>
        <p:txBody>
          <a:bodyPr wrap="square">
            <a:spAutoFit/>
          </a:bodyPr>
          <a:lstStyle>
            <a:defPPr>
              <a:defRPr lang="en-US"/>
            </a:defPPr>
            <a:lvl1pPr>
              <a:buFont typeface="Arial" panose="020B0604020202020204" pitchFamily="34" charset="0"/>
              <a:buChar char="•"/>
              <a:defRPr sz="1100"/>
            </a:lvl1pPr>
            <a:lvl2pPr marL="914400" marR="0" lvl="1" indent="-228600">
              <a:lnSpc>
                <a:spcPct val="100000"/>
              </a:lnSpc>
              <a:spcBef>
                <a:spcPts val="360"/>
              </a:spcBef>
              <a:spcAft>
                <a:spcPts val="0"/>
              </a:spcAft>
              <a:buClr>
                <a:schemeClr val="dk1"/>
              </a:buClr>
              <a:buSzPts val="1800"/>
              <a:buFont typeface="Arial"/>
              <a:buNone/>
              <a:defRPr b="0" i="0" u="none" strike="noStrike" cap="none">
                <a:solidFill>
                  <a:schemeClr val="dk1"/>
                </a:solidFill>
                <a:latin typeface="Arial"/>
                <a:ea typeface="Arial"/>
                <a:cs typeface="Arial"/>
                <a:sym typeface="Arial"/>
              </a:defRPr>
            </a:lvl2pPr>
            <a:lvl3pPr marL="1371600" marR="0" lvl="2" indent="-228600">
              <a:lnSpc>
                <a:spcPct val="100000"/>
              </a:lnSpc>
              <a:spcBef>
                <a:spcPts val="360"/>
              </a:spcBef>
              <a:spcAft>
                <a:spcPts val="0"/>
              </a:spcAft>
              <a:buClr>
                <a:schemeClr val="dk1"/>
              </a:buClr>
              <a:buSzPts val="1800"/>
              <a:buFont typeface="Arial"/>
              <a:buNone/>
              <a:defRPr b="0" i="0" u="none" strike="noStrike" cap="none">
                <a:solidFill>
                  <a:schemeClr val="dk1"/>
                </a:solidFill>
                <a:latin typeface="Arial"/>
                <a:ea typeface="Arial"/>
                <a:cs typeface="Arial"/>
                <a:sym typeface="Arial"/>
              </a:defRPr>
            </a:lvl3pPr>
            <a:lvl4pPr marL="1828800" marR="0" lvl="3" indent="-228600">
              <a:lnSpc>
                <a:spcPct val="100000"/>
              </a:lnSpc>
              <a:spcBef>
                <a:spcPts val="360"/>
              </a:spcBef>
              <a:spcAft>
                <a:spcPts val="0"/>
              </a:spcAft>
              <a:buClr>
                <a:schemeClr val="dk1"/>
              </a:buClr>
              <a:buSzPts val="1800"/>
              <a:buFont typeface="Arial"/>
              <a:buNone/>
              <a:defRPr b="0" i="0" u="none" strike="noStrike" cap="none">
                <a:solidFill>
                  <a:schemeClr val="dk1"/>
                </a:solidFill>
                <a:latin typeface="Arial"/>
                <a:ea typeface="Arial"/>
                <a:cs typeface="Arial"/>
                <a:sym typeface="Arial"/>
              </a:defRPr>
            </a:lvl4pPr>
            <a:lvl5pPr marL="2286000" marR="0" lvl="4" indent="-228600">
              <a:lnSpc>
                <a:spcPct val="100000"/>
              </a:lnSpc>
              <a:spcBef>
                <a:spcPts val="360"/>
              </a:spcBef>
              <a:spcAft>
                <a:spcPts val="0"/>
              </a:spcAft>
              <a:buClr>
                <a:schemeClr val="dk1"/>
              </a:buClr>
              <a:buSzPts val="1800"/>
              <a:buFont typeface="Arial"/>
              <a:buNone/>
              <a:defRPr b="0" i="0" u="none" strike="noStrike" cap="none">
                <a:solidFill>
                  <a:schemeClr val="dk1"/>
                </a:solidFill>
                <a:latin typeface="Arial"/>
                <a:ea typeface="Arial"/>
                <a:cs typeface="Arial"/>
                <a:sym typeface="Arial"/>
              </a:defRPr>
            </a:lvl5pPr>
            <a:lvl6pPr marL="2743200" marR="0" lvl="5" indent="-400050">
              <a:lnSpc>
                <a:spcPct val="100000"/>
              </a:lnSpc>
              <a:spcBef>
                <a:spcPts val="54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6pPr>
            <a:lvl7pPr marL="3200400" marR="0" lvl="6" indent="-400050">
              <a:lnSpc>
                <a:spcPct val="100000"/>
              </a:lnSpc>
              <a:spcBef>
                <a:spcPts val="54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7pPr>
            <a:lvl8pPr marL="3657600" marR="0" lvl="7" indent="-400050">
              <a:lnSpc>
                <a:spcPct val="100000"/>
              </a:lnSpc>
              <a:spcBef>
                <a:spcPts val="54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8pPr>
            <a:lvl9pPr marL="4114800" marR="0" lvl="8" indent="-400050">
              <a:lnSpc>
                <a:spcPct val="100000"/>
              </a:lnSpc>
              <a:spcBef>
                <a:spcPts val="54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9pPr>
          </a:lstStyle>
          <a:p>
            <a:pPr>
              <a:buNone/>
            </a:pPr>
            <a:r>
              <a:rPr lang="en-US" dirty="0">
                <a:solidFill>
                  <a:schemeClr val="accent1"/>
                </a:solidFill>
              </a:rPr>
              <a:t>MS in Electrical, Computer and Energy Engineering (Embedded Systems and IoT Professional MS) from the University of Colorado Boulder.</a:t>
            </a:r>
          </a:p>
          <a:p>
            <a:endParaRPr lang="en-US" dirty="0">
              <a:solidFill>
                <a:schemeClr val="accent1"/>
              </a:solidFill>
            </a:endParaRPr>
          </a:p>
        </p:txBody>
      </p:sp>
      <p:sp>
        <p:nvSpPr>
          <p:cNvPr id="44" name="Text Placeholder 2">
            <a:extLst>
              <a:ext uri="{FF2B5EF4-FFF2-40B4-BE49-F238E27FC236}">
                <a16:creationId xmlns="" xmlns:a16="http://schemas.microsoft.com/office/drawing/2014/main" id="{A5D06232-0E1F-8D13-8DD0-5F2355B2E2F0}"/>
              </a:ext>
            </a:extLst>
          </p:cNvPr>
          <p:cNvSpPr txBox="1">
            <a:spLocks/>
          </p:cNvSpPr>
          <p:nvPr/>
        </p:nvSpPr>
        <p:spPr>
          <a:xfrm>
            <a:off x="126967" y="2736000"/>
            <a:ext cx="1290810" cy="361599"/>
          </a:xfrm>
          <a:prstGeom prst="rect">
            <a:avLst/>
          </a:prstGeom>
          <a:noFill/>
          <a:ln>
            <a:noFill/>
          </a:ln>
        </p:spPr>
        <p:txBody>
          <a:bodyPr spcFirstLastPara="1" wrap="square" lIns="0" tIns="60925" rIns="0" bIns="60925" anchor="t" anchorCtr="0">
            <a:noAutofit/>
          </a:bodyPr>
          <a:lstStyle>
            <a:defPPr marR="0" lvl="0" algn="l" rtl="0">
              <a:lnSpc>
                <a:spcPct val="100000"/>
              </a:lnSpc>
              <a:spcBef>
                <a:spcPts val="0"/>
              </a:spcBef>
              <a:spcAft>
                <a:spcPts val="0"/>
              </a:spcAft>
            </a:defPPr>
            <a:lvl1pPr marL="457200" marR="0" lvl="0" indent="-228600">
              <a:lnSpc>
                <a:spcPct val="100000"/>
              </a:lnSpc>
              <a:spcBef>
                <a:spcPts val="360"/>
              </a:spcBef>
              <a:spcAft>
                <a:spcPts val="0"/>
              </a:spcAft>
              <a:buClr>
                <a:srgbClr val="3F3F3F"/>
              </a:buClr>
              <a:buSzPts val="1800"/>
              <a:buFont typeface="Arial"/>
              <a:buNone/>
              <a:defRPr sz="1000" b="1" i="0" u="none" strike="noStrike" cap="none">
                <a:solidFill>
                  <a:srgbClr val="3F3F3F"/>
                </a:solidFill>
                <a:latin typeface="Arial"/>
                <a:ea typeface="Arial"/>
                <a:cs typeface="Arial"/>
                <a:sym typeface="Arial"/>
              </a:defRPr>
            </a:lvl1pPr>
            <a:lvl2pPr marL="914400" marR="0" lvl="1" indent="-228600">
              <a:lnSpc>
                <a:spcPct val="100000"/>
              </a:lnSpc>
              <a:spcBef>
                <a:spcPts val="360"/>
              </a:spcBef>
              <a:spcAft>
                <a:spcPts val="0"/>
              </a:spcAft>
              <a:buClr>
                <a:schemeClr val="dk1"/>
              </a:buClr>
              <a:buSzPts val="1800"/>
              <a:buFont typeface="Arial"/>
              <a:buNone/>
              <a:defRPr b="0" i="0" u="none" strike="noStrike" cap="none">
                <a:solidFill>
                  <a:schemeClr val="dk1"/>
                </a:solidFill>
                <a:latin typeface="Arial"/>
                <a:ea typeface="Arial"/>
                <a:cs typeface="Arial"/>
                <a:sym typeface="Arial"/>
              </a:defRPr>
            </a:lvl2pPr>
            <a:lvl3pPr marL="1371600" marR="0" lvl="2" indent="-228600">
              <a:lnSpc>
                <a:spcPct val="100000"/>
              </a:lnSpc>
              <a:spcBef>
                <a:spcPts val="360"/>
              </a:spcBef>
              <a:spcAft>
                <a:spcPts val="0"/>
              </a:spcAft>
              <a:buClr>
                <a:schemeClr val="dk1"/>
              </a:buClr>
              <a:buSzPts val="1800"/>
              <a:buFont typeface="Arial"/>
              <a:buNone/>
              <a:defRPr b="0" i="0" u="none" strike="noStrike" cap="none">
                <a:solidFill>
                  <a:schemeClr val="dk1"/>
                </a:solidFill>
                <a:latin typeface="Arial"/>
                <a:ea typeface="Arial"/>
                <a:cs typeface="Arial"/>
                <a:sym typeface="Arial"/>
              </a:defRPr>
            </a:lvl3pPr>
            <a:lvl4pPr marL="1828800" marR="0" lvl="3" indent="-228600">
              <a:lnSpc>
                <a:spcPct val="100000"/>
              </a:lnSpc>
              <a:spcBef>
                <a:spcPts val="360"/>
              </a:spcBef>
              <a:spcAft>
                <a:spcPts val="0"/>
              </a:spcAft>
              <a:buClr>
                <a:schemeClr val="dk1"/>
              </a:buClr>
              <a:buSzPts val="1800"/>
              <a:buFont typeface="Arial"/>
              <a:buNone/>
              <a:defRPr b="0" i="0" u="none" strike="noStrike" cap="none">
                <a:solidFill>
                  <a:schemeClr val="dk1"/>
                </a:solidFill>
                <a:latin typeface="Arial"/>
                <a:ea typeface="Arial"/>
                <a:cs typeface="Arial"/>
                <a:sym typeface="Arial"/>
              </a:defRPr>
            </a:lvl4pPr>
            <a:lvl5pPr marL="2286000" marR="0" lvl="4" indent="-228600">
              <a:lnSpc>
                <a:spcPct val="100000"/>
              </a:lnSpc>
              <a:spcBef>
                <a:spcPts val="360"/>
              </a:spcBef>
              <a:spcAft>
                <a:spcPts val="0"/>
              </a:spcAft>
              <a:buClr>
                <a:schemeClr val="dk1"/>
              </a:buClr>
              <a:buSzPts val="1800"/>
              <a:buFont typeface="Arial"/>
              <a:buNone/>
              <a:defRPr b="0" i="0" u="none" strike="noStrike" cap="none">
                <a:solidFill>
                  <a:schemeClr val="dk1"/>
                </a:solidFill>
                <a:latin typeface="Arial"/>
                <a:ea typeface="Arial"/>
                <a:cs typeface="Arial"/>
                <a:sym typeface="Arial"/>
              </a:defRPr>
            </a:lvl5pPr>
            <a:lvl6pPr marL="2743200" marR="0" lvl="5" indent="-400050">
              <a:lnSpc>
                <a:spcPct val="100000"/>
              </a:lnSpc>
              <a:spcBef>
                <a:spcPts val="54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6pPr>
            <a:lvl7pPr marL="3200400" marR="0" lvl="6" indent="-400050">
              <a:lnSpc>
                <a:spcPct val="100000"/>
              </a:lnSpc>
              <a:spcBef>
                <a:spcPts val="54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7pPr>
            <a:lvl8pPr marL="3657600" marR="0" lvl="7" indent="-400050">
              <a:lnSpc>
                <a:spcPct val="100000"/>
              </a:lnSpc>
              <a:spcBef>
                <a:spcPts val="54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8pPr>
            <a:lvl9pPr marL="4114800" marR="0" lvl="8" indent="-400050">
              <a:lnSpc>
                <a:spcPct val="100000"/>
              </a:lnSpc>
              <a:spcBef>
                <a:spcPts val="54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9pPr>
          </a:lstStyle>
          <a:p>
            <a:pPr marL="228600" indent="0"/>
            <a:r>
              <a:rPr lang="en-US" dirty="0"/>
              <a:t>G Jagannathan</a:t>
            </a:r>
          </a:p>
        </p:txBody>
      </p:sp>
      <p:pic>
        <p:nvPicPr>
          <p:cNvPr id="16" name="Picture Placeholder 76">
            <a:extLst>
              <a:ext uri="{FF2B5EF4-FFF2-40B4-BE49-F238E27FC236}">
                <a16:creationId xmlns="" xmlns:a16="http://schemas.microsoft.com/office/drawing/2014/main" id="{7D80607B-9629-F3B4-3C0F-2C333F30D4FF}"/>
              </a:ext>
            </a:extLst>
          </p:cNvPr>
          <p:cNvPicPr>
            <a:picLocks/>
          </p:cNvPicPr>
          <p:nvPr/>
        </p:nvPicPr>
        <p:blipFill>
          <a:blip r:embed="rId2" cstate="print">
            <a:extLst>
              <a:ext uri="{28A0092B-C50C-407E-A947-70E740481C1C}">
                <a14:useLocalDpi xmlns="" xmlns:a14="http://schemas.microsoft.com/office/drawing/2010/main" val="0"/>
              </a:ext>
              <a:ext uri="{96DAC541-7B7A-43D3-8B79-37D633B846F1}">
                <asvg:svgBlip xmlns="" xmlns:asvg="http://schemas.microsoft.com/office/drawing/2016/SVG/main" r:embed="rId3"/>
              </a:ext>
            </a:extLst>
          </a:blip>
          <a:srcRect/>
          <a:stretch/>
        </p:blipFill>
        <p:spPr>
          <a:xfrm>
            <a:off x="10290986" y="1290918"/>
            <a:ext cx="1640338" cy="1440000"/>
          </a:xfrm>
          <a:custGeom>
            <a:avLst/>
            <a:gdLst>
              <a:gd name="connsiteX0" fmla="*/ 474569 w 1808198"/>
              <a:gd name="connsiteY0" fmla="*/ 0 h 1097726"/>
              <a:gd name="connsiteX1" fmla="*/ 1799279 w 1808198"/>
              <a:gd name="connsiteY1" fmla="*/ 0 h 1097726"/>
              <a:gd name="connsiteX2" fmla="*/ 1808198 w 1808198"/>
              <a:gd name="connsiteY2" fmla="*/ 1097726 h 1097726"/>
              <a:gd name="connsiteX3" fmla="*/ 0 w 1808198"/>
              <a:gd name="connsiteY3" fmla="*/ 1097726 h 1097726"/>
            </a:gdLst>
            <a:ahLst/>
            <a:cxnLst>
              <a:cxn ang="0">
                <a:pos x="connsiteX0" y="connsiteY0"/>
              </a:cxn>
              <a:cxn ang="0">
                <a:pos x="connsiteX1" y="connsiteY1"/>
              </a:cxn>
              <a:cxn ang="0">
                <a:pos x="connsiteX2" y="connsiteY2"/>
              </a:cxn>
              <a:cxn ang="0">
                <a:pos x="connsiteX3" y="connsiteY3"/>
              </a:cxn>
            </a:cxnLst>
            <a:rect l="l" t="t" r="r" b="b"/>
            <a:pathLst>
              <a:path w="1808198" h="1097726">
                <a:moveTo>
                  <a:pt x="474569" y="0"/>
                </a:moveTo>
                <a:lnTo>
                  <a:pt x="1799279" y="0"/>
                </a:lnTo>
                <a:lnTo>
                  <a:pt x="1808198" y="1097726"/>
                </a:lnTo>
                <a:lnTo>
                  <a:pt x="0" y="1097726"/>
                </a:lnTo>
                <a:close/>
              </a:path>
            </a:pathLst>
          </a:custGeom>
          <a:ln>
            <a:solidFill>
              <a:schemeClr val="accent1"/>
            </a:solidFill>
          </a:ln>
        </p:spPr>
      </p:pic>
      <p:pic>
        <p:nvPicPr>
          <p:cNvPr id="17" name="Picture Placeholder 17">
            <a:extLst>
              <a:ext uri="{FF2B5EF4-FFF2-40B4-BE49-F238E27FC236}">
                <a16:creationId xmlns="" xmlns:a16="http://schemas.microsoft.com/office/drawing/2014/main" id="{6DF712BA-54C1-6277-FC88-05F32590018A}"/>
              </a:ext>
            </a:extLst>
          </p:cNvPr>
          <p:cNvPicPr>
            <a:picLocks/>
          </p:cNvPicPr>
          <p:nvPr/>
        </p:nvPicPr>
        <p:blipFill>
          <a:blip r:embed="rId4" cstate="print">
            <a:extLst>
              <a:ext uri="{28A0092B-C50C-407E-A947-70E740481C1C}">
                <a14:useLocalDpi xmlns="" xmlns:a14="http://schemas.microsoft.com/office/drawing/2010/main" val="0"/>
              </a:ext>
              <a:ext uri="{96DAC541-7B7A-43D3-8B79-37D633B846F1}">
                <asvg:svgBlip xmlns="" xmlns:asvg="http://schemas.microsoft.com/office/drawing/2016/SVG/main" r:embed="rId5"/>
              </a:ext>
            </a:extLst>
          </a:blip>
          <a:srcRect/>
          <a:stretch/>
        </p:blipFill>
        <p:spPr>
          <a:xfrm>
            <a:off x="9017043" y="1294359"/>
            <a:ext cx="1624066" cy="1440000"/>
          </a:xfrm>
          <a:custGeom>
            <a:avLst/>
            <a:gdLst>
              <a:gd name="connsiteX0" fmla="*/ 474569 w 1799279"/>
              <a:gd name="connsiteY0" fmla="*/ 0 h 1097726"/>
              <a:gd name="connsiteX1" fmla="*/ 1799279 w 1799279"/>
              <a:gd name="connsiteY1" fmla="*/ 0 h 1097726"/>
              <a:gd name="connsiteX2" fmla="*/ 1324798 w 1799279"/>
              <a:gd name="connsiteY2" fmla="*/ 1097726 h 1097726"/>
              <a:gd name="connsiteX3" fmla="*/ 0 w 1799279"/>
              <a:gd name="connsiteY3" fmla="*/ 1097726 h 1097726"/>
            </a:gdLst>
            <a:ahLst/>
            <a:cxnLst>
              <a:cxn ang="0">
                <a:pos x="connsiteX0" y="connsiteY0"/>
              </a:cxn>
              <a:cxn ang="0">
                <a:pos x="connsiteX1" y="connsiteY1"/>
              </a:cxn>
              <a:cxn ang="0">
                <a:pos x="connsiteX2" y="connsiteY2"/>
              </a:cxn>
              <a:cxn ang="0">
                <a:pos x="connsiteX3" y="connsiteY3"/>
              </a:cxn>
            </a:cxnLst>
            <a:rect l="l" t="t" r="r" b="b"/>
            <a:pathLst>
              <a:path w="1799279" h="1097726">
                <a:moveTo>
                  <a:pt x="474569" y="0"/>
                </a:moveTo>
                <a:lnTo>
                  <a:pt x="1799279" y="0"/>
                </a:lnTo>
                <a:lnTo>
                  <a:pt x="1324798" y="1097726"/>
                </a:lnTo>
                <a:lnTo>
                  <a:pt x="0" y="1097726"/>
                </a:lnTo>
                <a:close/>
              </a:path>
            </a:pathLst>
          </a:custGeom>
          <a:solidFill>
            <a:schemeClr val="bg1"/>
          </a:solidFill>
          <a:ln>
            <a:solidFill>
              <a:schemeClr val="accent1"/>
            </a:solidFill>
          </a:ln>
        </p:spPr>
      </p:pic>
      <p:pic>
        <p:nvPicPr>
          <p:cNvPr id="20" name="Picture Placeholder 17">
            <a:extLst>
              <a:ext uri="{FF2B5EF4-FFF2-40B4-BE49-F238E27FC236}">
                <a16:creationId xmlns="" xmlns:a16="http://schemas.microsoft.com/office/drawing/2014/main" id="{C1D4BA94-940C-53BA-C5AA-AE3E06314606}"/>
              </a:ext>
            </a:extLst>
          </p:cNvPr>
          <p:cNvPicPr>
            <a:picLocks/>
          </p:cNvPicPr>
          <p:nvPr/>
        </p:nvPicPr>
        <p:blipFill>
          <a:blip r:embed="rId4" cstate="print">
            <a:extLst>
              <a:ext uri="{28A0092B-C50C-407E-A947-70E740481C1C}">
                <a14:useLocalDpi xmlns="" xmlns:a14="http://schemas.microsoft.com/office/drawing/2010/main" val="0"/>
              </a:ext>
              <a:ext uri="{96DAC541-7B7A-43D3-8B79-37D633B846F1}">
                <asvg:svgBlip xmlns="" xmlns:asvg="http://schemas.microsoft.com/office/drawing/2016/SVG/main" r:embed="rId5"/>
              </a:ext>
            </a:extLst>
          </a:blip>
          <a:srcRect/>
          <a:stretch/>
        </p:blipFill>
        <p:spPr>
          <a:xfrm>
            <a:off x="7726828" y="1294359"/>
            <a:ext cx="1624066" cy="1440000"/>
          </a:xfrm>
          <a:custGeom>
            <a:avLst/>
            <a:gdLst>
              <a:gd name="connsiteX0" fmla="*/ 474569 w 1799279"/>
              <a:gd name="connsiteY0" fmla="*/ 0 h 1097726"/>
              <a:gd name="connsiteX1" fmla="*/ 1799279 w 1799279"/>
              <a:gd name="connsiteY1" fmla="*/ 0 h 1097726"/>
              <a:gd name="connsiteX2" fmla="*/ 1324798 w 1799279"/>
              <a:gd name="connsiteY2" fmla="*/ 1097726 h 1097726"/>
              <a:gd name="connsiteX3" fmla="*/ 0 w 1799279"/>
              <a:gd name="connsiteY3" fmla="*/ 1097726 h 1097726"/>
            </a:gdLst>
            <a:ahLst/>
            <a:cxnLst>
              <a:cxn ang="0">
                <a:pos x="connsiteX0" y="connsiteY0"/>
              </a:cxn>
              <a:cxn ang="0">
                <a:pos x="connsiteX1" y="connsiteY1"/>
              </a:cxn>
              <a:cxn ang="0">
                <a:pos x="connsiteX2" y="connsiteY2"/>
              </a:cxn>
              <a:cxn ang="0">
                <a:pos x="connsiteX3" y="connsiteY3"/>
              </a:cxn>
            </a:cxnLst>
            <a:rect l="l" t="t" r="r" b="b"/>
            <a:pathLst>
              <a:path w="1799279" h="1097726">
                <a:moveTo>
                  <a:pt x="474569" y="0"/>
                </a:moveTo>
                <a:lnTo>
                  <a:pt x="1799279" y="0"/>
                </a:lnTo>
                <a:lnTo>
                  <a:pt x="1324798" y="1097726"/>
                </a:lnTo>
                <a:lnTo>
                  <a:pt x="0" y="1097726"/>
                </a:lnTo>
                <a:close/>
              </a:path>
            </a:pathLst>
          </a:custGeom>
          <a:solidFill>
            <a:schemeClr val="bg1"/>
          </a:solidFill>
          <a:ln>
            <a:solidFill>
              <a:schemeClr val="accent1"/>
            </a:solidFill>
          </a:ln>
        </p:spPr>
      </p:pic>
      <p:pic>
        <p:nvPicPr>
          <p:cNvPr id="25" name="Picture Placeholder 17">
            <a:extLst>
              <a:ext uri="{FF2B5EF4-FFF2-40B4-BE49-F238E27FC236}">
                <a16:creationId xmlns="" xmlns:a16="http://schemas.microsoft.com/office/drawing/2014/main" id="{589B57FA-2330-F983-C0D4-1942B368B1C8}"/>
              </a:ext>
            </a:extLst>
          </p:cNvPr>
          <p:cNvPicPr>
            <a:picLocks/>
          </p:cNvPicPr>
          <p:nvPr/>
        </p:nvPicPr>
        <p:blipFill>
          <a:blip r:embed="rId4" cstate="print">
            <a:extLst>
              <a:ext uri="{28A0092B-C50C-407E-A947-70E740481C1C}">
                <a14:useLocalDpi xmlns="" xmlns:a14="http://schemas.microsoft.com/office/drawing/2010/main" val="0"/>
              </a:ext>
              <a:ext uri="{96DAC541-7B7A-43D3-8B79-37D633B846F1}">
                <asvg:svgBlip xmlns="" xmlns:asvg="http://schemas.microsoft.com/office/drawing/2016/SVG/main" r:embed="rId5"/>
              </a:ext>
            </a:extLst>
          </a:blip>
          <a:srcRect/>
          <a:stretch/>
        </p:blipFill>
        <p:spPr>
          <a:xfrm>
            <a:off x="6436302" y="1303110"/>
            <a:ext cx="1624066" cy="1440000"/>
          </a:xfrm>
          <a:custGeom>
            <a:avLst/>
            <a:gdLst>
              <a:gd name="connsiteX0" fmla="*/ 474569 w 1799279"/>
              <a:gd name="connsiteY0" fmla="*/ 0 h 1097726"/>
              <a:gd name="connsiteX1" fmla="*/ 1799279 w 1799279"/>
              <a:gd name="connsiteY1" fmla="*/ 0 h 1097726"/>
              <a:gd name="connsiteX2" fmla="*/ 1324798 w 1799279"/>
              <a:gd name="connsiteY2" fmla="*/ 1097726 h 1097726"/>
              <a:gd name="connsiteX3" fmla="*/ 0 w 1799279"/>
              <a:gd name="connsiteY3" fmla="*/ 1097726 h 1097726"/>
            </a:gdLst>
            <a:ahLst/>
            <a:cxnLst>
              <a:cxn ang="0">
                <a:pos x="connsiteX0" y="connsiteY0"/>
              </a:cxn>
              <a:cxn ang="0">
                <a:pos x="connsiteX1" y="connsiteY1"/>
              </a:cxn>
              <a:cxn ang="0">
                <a:pos x="connsiteX2" y="connsiteY2"/>
              </a:cxn>
              <a:cxn ang="0">
                <a:pos x="connsiteX3" y="connsiteY3"/>
              </a:cxn>
            </a:cxnLst>
            <a:rect l="l" t="t" r="r" b="b"/>
            <a:pathLst>
              <a:path w="1799279" h="1097726">
                <a:moveTo>
                  <a:pt x="474569" y="0"/>
                </a:moveTo>
                <a:lnTo>
                  <a:pt x="1799279" y="0"/>
                </a:lnTo>
                <a:lnTo>
                  <a:pt x="1324798" y="1097726"/>
                </a:lnTo>
                <a:lnTo>
                  <a:pt x="0" y="1097726"/>
                </a:lnTo>
                <a:close/>
              </a:path>
            </a:pathLst>
          </a:custGeom>
          <a:solidFill>
            <a:schemeClr val="bg1"/>
          </a:solidFill>
          <a:ln>
            <a:solidFill>
              <a:schemeClr val="accent1"/>
            </a:solidFill>
          </a:ln>
        </p:spPr>
      </p:pic>
      <p:pic>
        <p:nvPicPr>
          <p:cNvPr id="26" name="Picture Placeholder 17">
            <a:extLst>
              <a:ext uri="{FF2B5EF4-FFF2-40B4-BE49-F238E27FC236}">
                <a16:creationId xmlns="" xmlns:a16="http://schemas.microsoft.com/office/drawing/2014/main" id="{C46483DD-5F91-B6AF-FBE8-FDDFD7F24778}"/>
              </a:ext>
            </a:extLst>
          </p:cNvPr>
          <p:cNvPicPr>
            <a:picLocks/>
          </p:cNvPicPr>
          <p:nvPr/>
        </p:nvPicPr>
        <p:blipFill>
          <a:blip r:embed="rId4" cstate="print">
            <a:extLst>
              <a:ext uri="{28A0092B-C50C-407E-A947-70E740481C1C}">
                <a14:useLocalDpi xmlns="" xmlns:a14="http://schemas.microsoft.com/office/drawing/2010/main" val="0"/>
              </a:ext>
              <a:ext uri="{96DAC541-7B7A-43D3-8B79-37D633B846F1}">
                <asvg:svgBlip xmlns="" xmlns:asvg="http://schemas.microsoft.com/office/drawing/2016/SVG/main" r:embed="rId5"/>
              </a:ext>
            </a:extLst>
          </a:blip>
          <a:srcRect/>
          <a:stretch/>
        </p:blipFill>
        <p:spPr>
          <a:xfrm>
            <a:off x="5127846" y="1312833"/>
            <a:ext cx="1624066" cy="1440000"/>
          </a:xfrm>
          <a:custGeom>
            <a:avLst/>
            <a:gdLst>
              <a:gd name="connsiteX0" fmla="*/ 474569 w 1799279"/>
              <a:gd name="connsiteY0" fmla="*/ 0 h 1097726"/>
              <a:gd name="connsiteX1" fmla="*/ 1799279 w 1799279"/>
              <a:gd name="connsiteY1" fmla="*/ 0 h 1097726"/>
              <a:gd name="connsiteX2" fmla="*/ 1324798 w 1799279"/>
              <a:gd name="connsiteY2" fmla="*/ 1097726 h 1097726"/>
              <a:gd name="connsiteX3" fmla="*/ 0 w 1799279"/>
              <a:gd name="connsiteY3" fmla="*/ 1097726 h 1097726"/>
            </a:gdLst>
            <a:ahLst/>
            <a:cxnLst>
              <a:cxn ang="0">
                <a:pos x="connsiteX0" y="connsiteY0"/>
              </a:cxn>
              <a:cxn ang="0">
                <a:pos x="connsiteX1" y="connsiteY1"/>
              </a:cxn>
              <a:cxn ang="0">
                <a:pos x="connsiteX2" y="connsiteY2"/>
              </a:cxn>
              <a:cxn ang="0">
                <a:pos x="connsiteX3" y="connsiteY3"/>
              </a:cxn>
            </a:cxnLst>
            <a:rect l="l" t="t" r="r" b="b"/>
            <a:pathLst>
              <a:path w="1799279" h="1097726">
                <a:moveTo>
                  <a:pt x="474569" y="0"/>
                </a:moveTo>
                <a:lnTo>
                  <a:pt x="1799279" y="0"/>
                </a:lnTo>
                <a:lnTo>
                  <a:pt x="1324798" y="1097726"/>
                </a:lnTo>
                <a:lnTo>
                  <a:pt x="0" y="1097726"/>
                </a:lnTo>
                <a:close/>
              </a:path>
            </a:pathLst>
          </a:custGeom>
          <a:solidFill>
            <a:schemeClr val="bg1"/>
          </a:solidFill>
          <a:ln>
            <a:solidFill>
              <a:schemeClr val="accent1"/>
            </a:solidFill>
          </a:ln>
        </p:spPr>
      </p:pic>
      <p:pic>
        <p:nvPicPr>
          <p:cNvPr id="27" name="Picture Placeholder 17">
            <a:extLst>
              <a:ext uri="{FF2B5EF4-FFF2-40B4-BE49-F238E27FC236}">
                <a16:creationId xmlns="" xmlns:a16="http://schemas.microsoft.com/office/drawing/2014/main" id="{CA946D8D-4B40-5D6E-C1E7-AAF73A929C8E}"/>
              </a:ext>
            </a:extLst>
          </p:cNvPr>
          <p:cNvPicPr>
            <a:picLocks/>
          </p:cNvPicPr>
          <p:nvPr/>
        </p:nvPicPr>
        <p:blipFill>
          <a:blip r:embed="rId6">
            <a:extLst>
              <a:ext uri="{28A0092B-C50C-407E-A947-70E740481C1C}">
                <a14:useLocalDpi xmlns="" xmlns:a14="http://schemas.microsoft.com/office/drawing/2010/main" val="0"/>
              </a:ext>
            </a:extLst>
          </a:blip>
          <a:srcRect/>
          <a:stretch/>
        </p:blipFill>
        <p:spPr>
          <a:xfrm>
            <a:off x="3827597" y="1312833"/>
            <a:ext cx="1624066" cy="1440000"/>
          </a:xfrm>
          <a:custGeom>
            <a:avLst/>
            <a:gdLst>
              <a:gd name="connsiteX0" fmla="*/ 474569 w 1799279"/>
              <a:gd name="connsiteY0" fmla="*/ 0 h 1097726"/>
              <a:gd name="connsiteX1" fmla="*/ 1799279 w 1799279"/>
              <a:gd name="connsiteY1" fmla="*/ 0 h 1097726"/>
              <a:gd name="connsiteX2" fmla="*/ 1324798 w 1799279"/>
              <a:gd name="connsiteY2" fmla="*/ 1097726 h 1097726"/>
              <a:gd name="connsiteX3" fmla="*/ 0 w 1799279"/>
              <a:gd name="connsiteY3" fmla="*/ 1097726 h 1097726"/>
            </a:gdLst>
            <a:ahLst/>
            <a:cxnLst>
              <a:cxn ang="0">
                <a:pos x="connsiteX0" y="connsiteY0"/>
              </a:cxn>
              <a:cxn ang="0">
                <a:pos x="connsiteX1" y="connsiteY1"/>
              </a:cxn>
              <a:cxn ang="0">
                <a:pos x="connsiteX2" y="connsiteY2"/>
              </a:cxn>
              <a:cxn ang="0">
                <a:pos x="connsiteX3" y="connsiteY3"/>
              </a:cxn>
            </a:cxnLst>
            <a:rect l="l" t="t" r="r" b="b"/>
            <a:pathLst>
              <a:path w="1799279" h="1097726">
                <a:moveTo>
                  <a:pt x="474569" y="0"/>
                </a:moveTo>
                <a:lnTo>
                  <a:pt x="1799279" y="0"/>
                </a:lnTo>
                <a:lnTo>
                  <a:pt x="1324798" y="1097726"/>
                </a:lnTo>
                <a:lnTo>
                  <a:pt x="0" y="1097726"/>
                </a:lnTo>
                <a:close/>
              </a:path>
            </a:pathLst>
          </a:custGeom>
          <a:solidFill>
            <a:schemeClr val="bg1"/>
          </a:solidFill>
          <a:ln>
            <a:solidFill>
              <a:schemeClr val="accent1"/>
            </a:solidFill>
          </a:ln>
        </p:spPr>
      </p:pic>
      <p:pic>
        <p:nvPicPr>
          <p:cNvPr id="28" name="Picture Placeholder 42">
            <a:extLst>
              <a:ext uri="{FF2B5EF4-FFF2-40B4-BE49-F238E27FC236}">
                <a16:creationId xmlns="" xmlns:a16="http://schemas.microsoft.com/office/drawing/2014/main" id="{FA210A77-6EBE-165B-9D2D-AB4143C7C3AD}"/>
              </a:ext>
            </a:extLst>
          </p:cNvPr>
          <p:cNvPicPr>
            <a:picLocks/>
          </p:cNvPicPr>
          <p:nvPr/>
        </p:nvPicPr>
        <p:blipFill>
          <a:blip r:embed="rId7">
            <a:extLst>
              <a:ext uri="{28A0092B-C50C-407E-A947-70E740481C1C}">
                <a14:useLocalDpi xmlns="" xmlns:a14="http://schemas.microsoft.com/office/drawing/2010/main" val="0"/>
              </a:ext>
            </a:extLst>
          </a:blip>
          <a:stretch/>
        </p:blipFill>
        <p:spPr>
          <a:xfrm>
            <a:off x="1417777" y="1296142"/>
            <a:ext cx="1564913" cy="1440000"/>
          </a:xfrm>
          <a:custGeom>
            <a:avLst/>
            <a:gdLst>
              <a:gd name="connsiteX0" fmla="*/ 1033243 w 3917851"/>
              <a:gd name="connsiteY0" fmla="*/ 0 h 2390238"/>
              <a:gd name="connsiteX1" fmla="*/ 3917851 w 3917851"/>
              <a:gd name="connsiteY1" fmla="*/ 0 h 2390238"/>
              <a:gd name="connsiteX2" fmla="*/ 2884608 w 3917851"/>
              <a:gd name="connsiteY2" fmla="*/ 2390238 h 2390238"/>
              <a:gd name="connsiteX3" fmla="*/ 0 w 3917851"/>
              <a:gd name="connsiteY3" fmla="*/ 2390238 h 2390238"/>
            </a:gdLst>
            <a:ahLst/>
            <a:cxnLst>
              <a:cxn ang="0">
                <a:pos x="connsiteX0" y="connsiteY0"/>
              </a:cxn>
              <a:cxn ang="0">
                <a:pos x="connsiteX1" y="connsiteY1"/>
              </a:cxn>
              <a:cxn ang="0">
                <a:pos x="connsiteX2" y="connsiteY2"/>
              </a:cxn>
              <a:cxn ang="0">
                <a:pos x="connsiteX3" y="connsiteY3"/>
              </a:cxn>
            </a:cxnLst>
            <a:rect l="l" t="t" r="r" b="b"/>
            <a:pathLst>
              <a:path w="3917851" h="2390238">
                <a:moveTo>
                  <a:pt x="1033243" y="0"/>
                </a:moveTo>
                <a:lnTo>
                  <a:pt x="3917851" y="0"/>
                </a:lnTo>
                <a:lnTo>
                  <a:pt x="2884608" y="2390238"/>
                </a:lnTo>
                <a:lnTo>
                  <a:pt x="0" y="2390238"/>
                </a:lnTo>
                <a:close/>
              </a:path>
            </a:pathLst>
          </a:custGeom>
          <a:ln>
            <a:solidFill>
              <a:schemeClr val="accent1"/>
            </a:solidFill>
          </a:ln>
        </p:spPr>
      </p:pic>
      <p:sp>
        <p:nvSpPr>
          <p:cNvPr id="30" name="Freeform 29">
            <a:extLst>
              <a:ext uri="{FF2B5EF4-FFF2-40B4-BE49-F238E27FC236}">
                <a16:creationId xmlns="" xmlns:a16="http://schemas.microsoft.com/office/drawing/2014/main" id="{6B9C60B1-8013-43E2-A7EC-513FE8B524F2}"/>
              </a:ext>
            </a:extLst>
          </p:cNvPr>
          <p:cNvSpPr>
            <a:spLocks noChangeAspect="1" noEditPoints="1"/>
          </p:cNvSpPr>
          <p:nvPr/>
        </p:nvSpPr>
        <p:spPr bwMode="auto">
          <a:xfrm>
            <a:off x="6911603" y="1335934"/>
            <a:ext cx="708289" cy="1375236"/>
          </a:xfrm>
          <a:custGeom>
            <a:avLst/>
            <a:gdLst>
              <a:gd name="T0" fmla="*/ 160 w 265"/>
              <a:gd name="T1" fmla="*/ 27 h 264"/>
              <a:gd name="T2" fmla="*/ 141 w 265"/>
              <a:gd name="T3" fmla="*/ 36 h 264"/>
              <a:gd name="T4" fmla="*/ 133 w 265"/>
              <a:gd name="T5" fmla="*/ 0 h 264"/>
              <a:gd name="T6" fmla="*/ 124 w 265"/>
              <a:gd name="T7" fmla="*/ 36 h 264"/>
              <a:gd name="T8" fmla="*/ 104 w 265"/>
              <a:gd name="T9" fmla="*/ 27 h 264"/>
              <a:gd name="T10" fmla="*/ 0 w 265"/>
              <a:gd name="T11" fmla="*/ 60 h 264"/>
              <a:gd name="T12" fmla="*/ 61 w 265"/>
              <a:gd name="T13" fmla="*/ 78 h 264"/>
              <a:gd name="T14" fmla="*/ 110 w 265"/>
              <a:gd name="T15" fmla="*/ 80 h 264"/>
              <a:gd name="T16" fmla="*/ 125 w 265"/>
              <a:gd name="T17" fmla="*/ 129 h 264"/>
              <a:gd name="T18" fmla="*/ 95 w 265"/>
              <a:gd name="T19" fmla="*/ 122 h 264"/>
              <a:gd name="T20" fmla="*/ 65 w 265"/>
              <a:gd name="T21" fmla="*/ 109 h 264"/>
              <a:gd name="T22" fmla="*/ 89 w 265"/>
              <a:gd name="T23" fmla="*/ 105 h 264"/>
              <a:gd name="T24" fmla="*/ 116 w 265"/>
              <a:gd name="T25" fmla="*/ 98 h 264"/>
              <a:gd name="T26" fmla="*/ 108 w 265"/>
              <a:gd name="T27" fmla="*/ 91 h 264"/>
              <a:gd name="T28" fmla="*/ 41 w 265"/>
              <a:gd name="T29" fmla="*/ 109 h 264"/>
              <a:gd name="T30" fmla="*/ 106 w 265"/>
              <a:gd name="T31" fmla="*/ 141 h 264"/>
              <a:gd name="T32" fmla="*/ 118 w 265"/>
              <a:gd name="T33" fmla="*/ 199 h 264"/>
              <a:gd name="T34" fmla="*/ 122 w 265"/>
              <a:gd name="T35" fmla="*/ 264 h 264"/>
              <a:gd name="T36" fmla="*/ 122 w 265"/>
              <a:gd name="T37" fmla="*/ 264 h 264"/>
              <a:gd name="T38" fmla="*/ 126 w 265"/>
              <a:gd name="T39" fmla="*/ 210 h 264"/>
              <a:gd name="T40" fmla="*/ 127 w 265"/>
              <a:gd name="T41" fmla="*/ 247 h 264"/>
              <a:gd name="T42" fmla="*/ 138 w 265"/>
              <a:gd name="T43" fmla="*/ 247 h 264"/>
              <a:gd name="T44" fmla="*/ 139 w 265"/>
              <a:gd name="T45" fmla="*/ 211 h 264"/>
              <a:gd name="T46" fmla="*/ 142 w 265"/>
              <a:gd name="T47" fmla="*/ 264 h 264"/>
              <a:gd name="T48" fmla="*/ 142 w 265"/>
              <a:gd name="T49" fmla="*/ 264 h 264"/>
              <a:gd name="T50" fmla="*/ 145 w 265"/>
              <a:gd name="T51" fmla="*/ 199 h 264"/>
              <a:gd name="T52" fmla="*/ 157 w 265"/>
              <a:gd name="T53" fmla="*/ 141 h 264"/>
              <a:gd name="T54" fmla="*/ 222 w 265"/>
              <a:gd name="T55" fmla="*/ 109 h 264"/>
              <a:gd name="T56" fmla="*/ 156 w 265"/>
              <a:gd name="T57" fmla="*/ 91 h 264"/>
              <a:gd name="T58" fmla="*/ 148 w 265"/>
              <a:gd name="T59" fmla="*/ 98 h 264"/>
              <a:gd name="T60" fmla="*/ 174 w 265"/>
              <a:gd name="T61" fmla="*/ 105 h 264"/>
              <a:gd name="T62" fmla="*/ 199 w 265"/>
              <a:gd name="T63" fmla="*/ 109 h 264"/>
              <a:gd name="T64" fmla="*/ 168 w 265"/>
              <a:gd name="T65" fmla="*/ 122 h 264"/>
              <a:gd name="T66" fmla="*/ 140 w 265"/>
              <a:gd name="T67" fmla="*/ 129 h 264"/>
              <a:gd name="T68" fmla="*/ 155 w 265"/>
              <a:gd name="T69" fmla="*/ 80 h 264"/>
              <a:gd name="T70" fmla="*/ 204 w 265"/>
              <a:gd name="T71" fmla="*/ 78 h 264"/>
              <a:gd name="T72" fmla="*/ 265 w 265"/>
              <a:gd name="T73" fmla="*/ 60 h 264"/>
              <a:gd name="T74" fmla="*/ 108 w 265"/>
              <a:gd name="T75" fmla="*/ 169 h 264"/>
              <a:gd name="T76" fmla="*/ 126 w 265"/>
              <a:gd name="T77" fmla="*/ 186 h 264"/>
              <a:gd name="T78" fmla="*/ 108 w 265"/>
              <a:gd name="T79" fmla="*/ 169 h 264"/>
              <a:gd name="T80" fmla="*/ 139 w 265"/>
              <a:gd name="T81" fmla="*/ 185 h 264"/>
              <a:gd name="T82" fmla="*/ 156 w 265"/>
              <a:gd name="T83" fmla="*/ 169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5" h="264">
                <a:moveTo>
                  <a:pt x="183" y="17"/>
                </a:moveTo>
                <a:cubicBezTo>
                  <a:pt x="175" y="10"/>
                  <a:pt x="169" y="12"/>
                  <a:pt x="160" y="27"/>
                </a:cubicBezTo>
                <a:cubicBezTo>
                  <a:pt x="155" y="37"/>
                  <a:pt x="146" y="38"/>
                  <a:pt x="141" y="38"/>
                </a:cubicBezTo>
                <a:cubicBezTo>
                  <a:pt x="141" y="36"/>
                  <a:pt x="141" y="36"/>
                  <a:pt x="141" y="36"/>
                </a:cubicBezTo>
                <a:cubicBezTo>
                  <a:pt x="147" y="32"/>
                  <a:pt x="151" y="26"/>
                  <a:pt x="151" y="19"/>
                </a:cubicBezTo>
                <a:cubicBezTo>
                  <a:pt x="151" y="8"/>
                  <a:pt x="143" y="0"/>
                  <a:pt x="133" y="0"/>
                </a:cubicBezTo>
                <a:cubicBezTo>
                  <a:pt x="122" y="0"/>
                  <a:pt x="114" y="8"/>
                  <a:pt x="114" y="19"/>
                </a:cubicBezTo>
                <a:cubicBezTo>
                  <a:pt x="114" y="26"/>
                  <a:pt x="118" y="32"/>
                  <a:pt x="124" y="36"/>
                </a:cubicBezTo>
                <a:cubicBezTo>
                  <a:pt x="124" y="38"/>
                  <a:pt x="124" y="38"/>
                  <a:pt x="124" y="38"/>
                </a:cubicBezTo>
                <a:cubicBezTo>
                  <a:pt x="119" y="38"/>
                  <a:pt x="110" y="37"/>
                  <a:pt x="104" y="27"/>
                </a:cubicBezTo>
                <a:cubicBezTo>
                  <a:pt x="96" y="12"/>
                  <a:pt x="90" y="10"/>
                  <a:pt x="82" y="17"/>
                </a:cubicBezTo>
                <a:cubicBezTo>
                  <a:pt x="74" y="24"/>
                  <a:pt x="41" y="63"/>
                  <a:pt x="0" y="60"/>
                </a:cubicBezTo>
                <a:cubicBezTo>
                  <a:pt x="0" y="60"/>
                  <a:pt x="8" y="78"/>
                  <a:pt x="30" y="74"/>
                </a:cubicBezTo>
                <a:cubicBezTo>
                  <a:pt x="30" y="74"/>
                  <a:pt x="42" y="86"/>
                  <a:pt x="61" y="78"/>
                </a:cubicBezTo>
                <a:cubicBezTo>
                  <a:pt x="61" y="78"/>
                  <a:pt x="70" y="86"/>
                  <a:pt x="86" y="78"/>
                </a:cubicBezTo>
                <a:cubicBezTo>
                  <a:pt x="86" y="78"/>
                  <a:pt x="98" y="87"/>
                  <a:pt x="110" y="80"/>
                </a:cubicBezTo>
                <a:cubicBezTo>
                  <a:pt x="110" y="80"/>
                  <a:pt x="117" y="85"/>
                  <a:pt x="125" y="83"/>
                </a:cubicBezTo>
                <a:cubicBezTo>
                  <a:pt x="125" y="129"/>
                  <a:pt x="125" y="129"/>
                  <a:pt x="125" y="129"/>
                </a:cubicBezTo>
                <a:cubicBezTo>
                  <a:pt x="124" y="129"/>
                  <a:pt x="124" y="129"/>
                  <a:pt x="123" y="128"/>
                </a:cubicBezTo>
                <a:cubicBezTo>
                  <a:pt x="123" y="128"/>
                  <a:pt x="109" y="126"/>
                  <a:pt x="95" y="122"/>
                </a:cubicBezTo>
                <a:cubicBezTo>
                  <a:pt x="81" y="118"/>
                  <a:pt x="66" y="112"/>
                  <a:pt x="64" y="109"/>
                </a:cubicBezTo>
                <a:cubicBezTo>
                  <a:pt x="64" y="109"/>
                  <a:pt x="64" y="109"/>
                  <a:pt x="65" y="109"/>
                </a:cubicBezTo>
                <a:cubicBezTo>
                  <a:pt x="66" y="108"/>
                  <a:pt x="68" y="107"/>
                  <a:pt x="71" y="107"/>
                </a:cubicBezTo>
                <a:cubicBezTo>
                  <a:pt x="76" y="106"/>
                  <a:pt x="82" y="105"/>
                  <a:pt x="89" y="105"/>
                </a:cubicBezTo>
                <a:cubicBezTo>
                  <a:pt x="103" y="104"/>
                  <a:pt x="105" y="105"/>
                  <a:pt x="106" y="105"/>
                </a:cubicBezTo>
                <a:cubicBezTo>
                  <a:pt x="106" y="105"/>
                  <a:pt x="114" y="106"/>
                  <a:pt x="116" y="98"/>
                </a:cubicBezTo>
                <a:cubicBezTo>
                  <a:pt x="116" y="97"/>
                  <a:pt x="116" y="97"/>
                  <a:pt x="116" y="97"/>
                </a:cubicBezTo>
                <a:cubicBezTo>
                  <a:pt x="115" y="92"/>
                  <a:pt x="111" y="92"/>
                  <a:pt x="108" y="91"/>
                </a:cubicBezTo>
                <a:cubicBezTo>
                  <a:pt x="102" y="90"/>
                  <a:pt x="105" y="90"/>
                  <a:pt x="97" y="91"/>
                </a:cubicBezTo>
                <a:cubicBezTo>
                  <a:pt x="85" y="92"/>
                  <a:pt x="46" y="88"/>
                  <a:pt x="41" y="109"/>
                </a:cubicBezTo>
                <a:cubicBezTo>
                  <a:pt x="41" y="109"/>
                  <a:pt x="41" y="110"/>
                  <a:pt x="41" y="110"/>
                </a:cubicBezTo>
                <a:cubicBezTo>
                  <a:pt x="43" y="128"/>
                  <a:pt x="79" y="135"/>
                  <a:pt x="106" y="141"/>
                </a:cubicBezTo>
                <a:cubicBezTo>
                  <a:pt x="97" y="147"/>
                  <a:pt x="92" y="155"/>
                  <a:pt x="90" y="165"/>
                </a:cubicBezTo>
                <a:cubicBezTo>
                  <a:pt x="89" y="176"/>
                  <a:pt x="98" y="187"/>
                  <a:pt x="118" y="199"/>
                </a:cubicBezTo>
                <a:cubicBezTo>
                  <a:pt x="103" y="209"/>
                  <a:pt x="93" y="220"/>
                  <a:pt x="94" y="232"/>
                </a:cubicBezTo>
                <a:cubicBezTo>
                  <a:pt x="95" y="242"/>
                  <a:pt x="104" y="256"/>
                  <a:pt x="122" y="264"/>
                </a:cubicBezTo>
                <a:cubicBezTo>
                  <a:pt x="122" y="264"/>
                  <a:pt x="122" y="264"/>
                  <a:pt x="122" y="264"/>
                </a:cubicBezTo>
                <a:cubicBezTo>
                  <a:pt x="122" y="264"/>
                  <a:pt x="122" y="264"/>
                  <a:pt x="122" y="264"/>
                </a:cubicBezTo>
                <a:cubicBezTo>
                  <a:pt x="122" y="264"/>
                  <a:pt x="109" y="246"/>
                  <a:pt x="109" y="235"/>
                </a:cubicBezTo>
                <a:cubicBezTo>
                  <a:pt x="108" y="229"/>
                  <a:pt x="111" y="221"/>
                  <a:pt x="126" y="210"/>
                </a:cubicBezTo>
                <a:cubicBezTo>
                  <a:pt x="127" y="247"/>
                  <a:pt x="127" y="247"/>
                  <a:pt x="127" y="247"/>
                </a:cubicBezTo>
                <a:cubicBezTo>
                  <a:pt x="127" y="247"/>
                  <a:pt x="127" y="247"/>
                  <a:pt x="127" y="247"/>
                </a:cubicBezTo>
                <a:cubicBezTo>
                  <a:pt x="127" y="251"/>
                  <a:pt x="129" y="253"/>
                  <a:pt x="132" y="253"/>
                </a:cubicBezTo>
                <a:cubicBezTo>
                  <a:pt x="135" y="253"/>
                  <a:pt x="138" y="251"/>
                  <a:pt x="138" y="247"/>
                </a:cubicBezTo>
                <a:cubicBezTo>
                  <a:pt x="138" y="247"/>
                  <a:pt x="138" y="247"/>
                  <a:pt x="138" y="247"/>
                </a:cubicBezTo>
                <a:cubicBezTo>
                  <a:pt x="139" y="211"/>
                  <a:pt x="139" y="211"/>
                  <a:pt x="139" y="211"/>
                </a:cubicBezTo>
                <a:cubicBezTo>
                  <a:pt x="152" y="221"/>
                  <a:pt x="155" y="230"/>
                  <a:pt x="155" y="235"/>
                </a:cubicBezTo>
                <a:cubicBezTo>
                  <a:pt x="154" y="246"/>
                  <a:pt x="142" y="264"/>
                  <a:pt x="142" y="264"/>
                </a:cubicBezTo>
                <a:cubicBezTo>
                  <a:pt x="142" y="264"/>
                  <a:pt x="142" y="264"/>
                  <a:pt x="142" y="264"/>
                </a:cubicBezTo>
                <a:cubicBezTo>
                  <a:pt x="142" y="264"/>
                  <a:pt x="142" y="264"/>
                  <a:pt x="142" y="264"/>
                </a:cubicBezTo>
                <a:cubicBezTo>
                  <a:pt x="159" y="256"/>
                  <a:pt x="168" y="242"/>
                  <a:pt x="170" y="232"/>
                </a:cubicBezTo>
                <a:cubicBezTo>
                  <a:pt x="170" y="220"/>
                  <a:pt x="160" y="210"/>
                  <a:pt x="145" y="199"/>
                </a:cubicBezTo>
                <a:cubicBezTo>
                  <a:pt x="165" y="187"/>
                  <a:pt x="174" y="176"/>
                  <a:pt x="173" y="165"/>
                </a:cubicBezTo>
                <a:cubicBezTo>
                  <a:pt x="171" y="155"/>
                  <a:pt x="166" y="147"/>
                  <a:pt x="157" y="141"/>
                </a:cubicBezTo>
                <a:cubicBezTo>
                  <a:pt x="184" y="135"/>
                  <a:pt x="220" y="128"/>
                  <a:pt x="222" y="110"/>
                </a:cubicBezTo>
                <a:cubicBezTo>
                  <a:pt x="222" y="110"/>
                  <a:pt x="222" y="109"/>
                  <a:pt x="222" y="109"/>
                </a:cubicBezTo>
                <a:cubicBezTo>
                  <a:pt x="217" y="88"/>
                  <a:pt x="179" y="92"/>
                  <a:pt x="166" y="91"/>
                </a:cubicBezTo>
                <a:cubicBezTo>
                  <a:pt x="158" y="90"/>
                  <a:pt x="161" y="90"/>
                  <a:pt x="156" y="91"/>
                </a:cubicBezTo>
                <a:cubicBezTo>
                  <a:pt x="152" y="92"/>
                  <a:pt x="148" y="92"/>
                  <a:pt x="148" y="97"/>
                </a:cubicBezTo>
                <a:cubicBezTo>
                  <a:pt x="148" y="98"/>
                  <a:pt x="148" y="98"/>
                  <a:pt x="148" y="98"/>
                </a:cubicBezTo>
                <a:cubicBezTo>
                  <a:pt x="150" y="106"/>
                  <a:pt x="158" y="105"/>
                  <a:pt x="158" y="105"/>
                </a:cubicBezTo>
                <a:cubicBezTo>
                  <a:pt x="158" y="105"/>
                  <a:pt x="160" y="104"/>
                  <a:pt x="174" y="105"/>
                </a:cubicBezTo>
                <a:cubicBezTo>
                  <a:pt x="181" y="105"/>
                  <a:pt x="188" y="106"/>
                  <a:pt x="193" y="107"/>
                </a:cubicBezTo>
                <a:cubicBezTo>
                  <a:pt x="195" y="107"/>
                  <a:pt x="197" y="108"/>
                  <a:pt x="199" y="109"/>
                </a:cubicBezTo>
                <a:cubicBezTo>
                  <a:pt x="199" y="109"/>
                  <a:pt x="199" y="109"/>
                  <a:pt x="199" y="109"/>
                </a:cubicBezTo>
                <a:cubicBezTo>
                  <a:pt x="197" y="112"/>
                  <a:pt x="182" y="118"/>
                  <a:pt x="168" y="122"/>
                </a:cubicBezTo>
                <a:cubicBezTo>
                  <a:pt x="154" y="126"/>
                  <a:pt x="141" y="128"/>
                  <a:pt x="141" y="128"/>
                </a:cubicBezTo>
                <a:cubicBezTo>
                  <a:pt x="140" y="129"/>
                  <a:pt x="140" y="129"/>
                  <a:pt x="140" y="129"/>
                </a:cubicBezTo>
                <a:cubicBezTo>
                  <a:pt x="140" y="83"/>
                  <a:pt x="140" y="83"/>
                  <a:pt x="140" y="83"/>
                </a:cubicBezTo>
                <a:cubicBezTo>
                  <a:pt x="148" y="85"/>
                  <a:pt x="155" y="80"/>
                  <a:pt x="155" y="80"/>
                </a:cubicBezTo>
                <a:cubicBezTo>
                  <a:pt x="167" y="87"/>
                  <a:pt x="179" y="78"/>
                  <a:pt x="179" y="78"/>
                </a:cubicBezTo>
                <a:cubicBezTo>
                  <a:pt x="195" y="86"/>
                  <a:pt x="204" y="78"/>
                  <a:pt x="204" y="78"/>
                </a:cubicBezTo>
                <a:cubicBezTo>
                  <a:pt x="223" y="86"/>
                  <a:pt x="235" y="74"/>
                  <a:pt x="235" y="74"/>
                </a:cubicBezTo>
                <a:cubicBezTo>
                  <a:pt x="257" y="78"/>
                  <a:pt x="265" y="60"/>
                  <a:pt x="265" y="60"/>
                </a:cubicBezTo>
                <a:cubicBezTo>
                  <a:pt x="224" y="63"/>
                  <a:pt x="191" y="24"/>
                  <a:pt x="183" y="17"/>
                </a:cubicBezTo>
                <a:close/>
                <a:moveTo>
                  <a:pt x="108" y="169"/>
                </a:moveTo>
                <a:cubicBezTo>
                  <a:pt x="108" y="165"/>
                  <a:pt x="107" y="155"/>
                  <a:pt x="125" y="148"/>
                </a:cubicBezTo>
                <a:cubicBezTo>
                  <a:pt x="126" y="186"/>
                  <a:pt x="126" y="186"/>
                  <a:pt x="126" y="186"/>
                </a:cubicBezTo>
                <a:cubicBezTo>
                  <a:pt x="122" y="184"/>
                  <a:pt x="119" y="181"/>
                  <a:pt x="115" y="179"/>
                </a:cubicBezTo>
                <a:cubicBezTo>
                  <a:pt x="110" y="176"/>
                  <a:pt x="107" y="172"/>
                  <a:pt x="108" y="169"/>
                </a:cubicBezTo>
                <a:close/>
                <a:moveTo>
                  <a:pt x="149" y="179"/>
                </a:moveTo>
                <a:cubicBezTo>
                  <a:pt x="145" y="181"/>
                  <a:pt x="142" y="183"/>
                  <a:pt x="139" y="185"/>
                </a:cubicBezTo>
                <a:cubicBezTo>
                  <a:pt x="139" y="149"/>
                  <a:pt x="139" y="149"/>
                  <a:pt x="139" y="149"/>
                </a:cubicBezTo>
                <a:cubicBezTo>
                  <a:pt x="157" y="156"/>
                  <a:pt x="155" y="165"/>
                  <a:pt x="156" y="169"/>
                </a:cubicBezTo>
                <a:cubicBezTo>
                  <a:pt x="156" y="172"/>
                  <a:pt x="154" y="176"/>
                  <a:pt x="149" y="179"/>
                </a:cubicBezTo>
                <a:close/>
              </a:path>
            </a:pathLst>
          </a:custGeom>
          <a:solidFill>
            <a:srgbClr val="012C4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grpSp>
        <p:nvGrpSpPr>
          <p:cNvPr id="31" name="Group 30">
            <a:extLst>
              <a:ext uri="{FF2B5EF4-FFF2-40B4-BE49-F238E27FC236}">
                <a16:creationId xmlns="" xmlns:a16="http://schemas.microsoft.com/office/drawing/2014/main" id="{1EFC20AA-1748-0971-13DB-3315AD0CF429}"/>
              </a:ext>
            </a:extLst>
          </p:cNvPr>
          <p:cNvGrpSpPr/>
          <p:nvPr/>
        </p:nvGrpSpPr>
        <p:grpSpPr>
          <a:xfrm>
            <a:off x="10504894" y="1629381"/>
            <a:ext cx="1361765" cy="759588"/>
            <a:chOff x="2614920" y="2095502"/>
            <a:chExt cx="6362699" cy="1626845"/>
          </a:xfrm>
        </p:grpSpPr>
        <p:sp>
          <p:nvSpPr>
            <p:cNvPr id="32" name="TextBox 31">
              <a:extLst>
                <a:ext uri="{FF2B5EF4-FFF2-40B4-BE49-F238E27FC236}">
                  <a16:creationId xmlns="" xmlns:a16="http://schemas.microsoft.com/office/drawing/2014/main" id="{8F5C8FC6-B077-C502-B638-2E9AD4587577}"/>
                </a:ext>
              </a:extLst>
            </p:cNvPr>
            <p:cNvSpPr txBox="1"/>
            <p:nvPr/>
          </p:nvSpPr>
          <p:spPr>
            <a:xfrm>
              <a:off x="2614920" y="2997250"/>
              <a:ext cx="6362699" cy="7250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600" b="0" i="0" u="none" strike="noStrike" kern="1200" cap="none" spc="0" normalizeH="0" baseline="0" noProof="0" dirty="0">
                  <a:ln>
                    <a:noFill/>
                  </a:ln>
                  <a:solidFill>
                    <a:srgbClr val="FFFFFF"/>
                  </a:solidFill>
                  <a:effectLst/>
                  <a:uLnTx/>
                  <a:uFillTx/>
                  <a:latin typeface="Stencil" panose="040409050D0802020404" pitchFamily="82" charset="0"/>
                  <a:ea typeface="+mn-ea"/>
                  <a:cs typeface="+mn-cs"/>
                </a:rPr>
                <a:t>SOLVMINDS</a:t>
              </a:r>
              <a:endParaRPr kumimoji="0" lang="en-IN" sz="800" b="0" i="0" u="none" strike="noStrike" kern="1200" cap="none" spc="0" normalizeH="0" baseline="0" noProof="0" dirty="0">
                <a:ln>
                  <a:noFill/>
                </a:ln>
                <a:solidFill>
                  <a:srgbClr val="FFFFFF"/>
                </a:solidFill>
                <a:effectLst/>
                <a:uLnTx/>
                <a:uFillTx/>
                <a:latin typeface="Arial Black" panose="020B0A04020102020204" pitchFamily="34" charset="0"/>
                <a:ea typeface="+mn-ea"/>
                <a:cs typeface="Arial" panose="020B0604020202020204" pitchFamily="34" charset="0"/>
              </a:endParaRPr>
            </a:p>
          </p:txBody>
        </p:sp>
        <p:pic>
          <p:nvPicPr>
            <p:cNvPr id="33" name="Picture 32">
              <a:extLst>
                <a:ext uri="{FF2B5EF4-FFF2-40B4-BE49-F238E27FC236}">
                  <a16:creationId xmlns="" xmlns:a16="http://schemas.microsoft.com/office/drawing/2014/main" id="{C88C56C0-CE57-E234-8627-B56772535875}"/>
                </a:ext>
              </a:extLst>
            </p:cNvPr>
            <p:cNvPicPr>
              <a:picLocks/>
            </p:cNvPicPr>
            <p:nvPr/>
          </p:nvPicPr>
          <p:blipFill>
            <a:blip r:embed="rId8" cstate="print">
              <a:extLst>
                <a:ext uri="{28A0092B-C50C-407E-A947-70E740481C1C}">
                  <a14:useLocalDpi xmlns="" xmlns:a14="http://schemas.microsoft.com/office/drawing/2010/main" val="0"/>
                </a:ext>
              </a:extLst>
            </a:blip>
            <a:stretch>
              <a:fillRect/>
            </a:stretch>
          </p:blipFill>
          <p:spPr>
            <a:xfrm>
              <a:off x="4762496" y="2095502"/>
              <a:ext cx="2181353" cy="1009232"/>
            </a:xfrm>
            <a:prstGeom prst="rect">
              <a:avLst/>
            </a:prstGeom>
          </p:spPr>
        </p:pic>
      </p:grpSp>
      <p:pic>
        <p:nvPicPr>
          <p:cNvPr id="34" name="Picture Placeholder 44">
            <a:extLst>
              <a:ext uri="{FF2B5EF4-FFF2-40B4-BE49-F238E27FC236}">
                <a16:creationId xmlns="" xmlns:a16="http://schemas.microsoft.com/office/drawing/2014/main" id="{1210F241-861A-69A6-FFAC-B6E2B71EF984}"/>
              </a:ext>
            </a:extLst>
          </p:cNvPr>
          <p:cNvPicPr>
            <a:picLocks noChangeAspect="1"/>
          </p:cNvPicPr>
          <p:nvPr/>
        </p:nvPicPr>
        <p:blipFill>
          <a:blip r:embed="rId9" cstate="print">
            <a:extLst>
              <a:ext uri="{28A0092B-C50C-407E-A947-70E740481C1C}">
                <a14:useLocalDpi xmlns="" xmlns:a14="http://schemas.microsoft.com/office/drawing/2010/main" val="0"/>
              </a:ext>
            </a:extLst>
          </a:blip>
          <a:srcRect/>
          <a:stretch/>
        </p:blipFill>
        <p:spPr>
          <a:xfrm>
            <a:off x="2665258" y="1299537"/>
            <a:ext cx="1495685" cy="1440000"/>
          </a:xfrm>
          <a:custGeom>
            <a:avLst/>
            <a:gdLst>
              <a:gd name="connsiteX0" fmla="*/ 1033243 w 3917851"/>
              <a:gd name="connsiteY0" fmla="*/ 0 h 2390238"/>
              <a:gd name="connsiteX1" fmla="*/ 3917851 w 3917851"/>
              <a:gd name="connsiteY1" fmla="*/ 0 h 2390238"/>
              <a:gd name="connsiteX2" fmla="*/ 2884608 w 3917851"/>
              <a:gd name="connsiteY2" fmla="*/ 2390238 h 2390238"/>
              <a:gd name="connsiteX3" fmla="*/ 0 w 3917851"/>
              <a:gd name="connsiteY3" fmla="*/ 2390238 h 2390238"/>
            </a:gdLst>
            <a:ahLst/>
            <a:cxnLst>
              <a:cxn ang="0">
                <a:pos x="connsiteX0" y="connsiteY0"/>
              </a:cxn>
              <a:cxn ang="0">
                <a:pos x="connsiteX1" y="connsiteY1"/>
              </a:cxn>
              <a:cxn ang="0">
                <a:pos x="connsiteX2" y="connsiteY2"/>
              </a:cxn>
              <a:cxn ang="0">
                <a:pos x="connsiteX3" y="connsiteY3"/>
              </a:cxn>
            </a:cxnLst>
            <a:rect l="l" t="t" r="r" b="b"/>
            <a:pathLst>
              <a:path w="3917851" h="2390238">
                <a:moveTo>
                  <a:pt x="1033243" y="0"/>
                </a:moveTo>
                <a:lnTo>
                  <a:pt x="3917851" y="0"/>
                </a:lnTo>
                <a:lnTo>
                  <a:pt x="2884608" y="2390238"/>
                </a:lnTo>
                <a:lnTo>
                  <a:pt x="0" y="2390238"/>
                </a:lnTo>
                <a:close/>
              </a:path>
            </a:pathLst>
          </a:custGeom>
          <a:ln>
            <a:solidFill>
              <a:schemeClr val="accent1"/>
            </a:solidFill>
          </a:ln>
        </p:spPr>
      </p:pic>
      <p:pic>
        <p:nvPicPr>
          <p:cNvPr id="35" name="Picture 34">
            <a:extLst>
              <a:ext uri="{FF2B5EF4-FFF2-40B4-BE49-F238E27FC236}">
                <a16:creationId xmlns="" xmlns:a16="http://schemas.microsoft.com/office/drawing/2014/main" id="{45177222-B5C1-246B-AEFA-E6315260AEEC}"/>
              </a:ext>
            </a:extLst>
          </p:cNvPr>
          <p:cNvPicPr>
            <a:picLocks noChangeAspect="1"/>
          </p:cNvPicPr>
          <p:nvPr/>
        </p:nvPicPr>
        <p:blipFill>
          <a:blip r:embed="rId10" cstate="print"/>
          <a:stretch>
            <a:fillRect/>
          </a:stretch>
        </p:blipFill>
        <p:spPr>
          <a:xfrm>
            <a:off x="8140870" y="1766887"/>
            <a:ext cx="777431" cy="459008"/>
          </a:xfrm>
          <a:prstGeom prst="rect">
            <a:avLst/>
          </a:prstGeom>
        </p:spPr>
      </p:pic>
      <p:pic>
        <p:nvPicPr>
          <p:cNvPr id="36" name="Picture 6">
            <a:extLst>
              <a:ext uri="{FF2B5EF4-FFF2-40B4-BE49-F238E27FC236}">
                <a16:creationId xmlns="" xmlns:a16="http://schemas.microsoft.com/office/drawing/2014/main" id="{3847E76B-AF15-3E2A-4CBA-DA5ED0CACE2B}"/>
              </a:ext>
            </a:extLst>
          </p:cNvPr>
          <p:cNvPicPr>
            <a:picLocks noChangeAspect="1" noChangeArrowheads="1"/>
          </p:cNvPicPr>
          <p:nvPr/>
        </p:nvPicPr>
        <p:blipFill>
          <a:blip r:embed="rId11" cstate="print">
            <a:extLst>
              <a:ext uri="{28A0092B-C50C-407E-A947-70E740481C1C}">
                <a14:useLocalDpi xmlns="" xmlns:a14="http://schemas.microsoft.com/office/drawing/2010/main" val="0"/>
              </a:ext>
            </a:extLst>
          </a:blip>
          <a:srcRect/>
          <a:stretch>
            <a:fillRect/>
          </a:stretch>
        </p:blipFill>
        <p:spPr bwMode="auto">
          <a:xfrm>
            <a:off x="5574647" y="1685891"/>
            <a:ext cx="828000" cy="621000"/>
          </a:xfrm>
          <a:prstGeom prst="rect">
            <a:avLst/>
          </a:prstGeom>
          <a:noFill/>
          <a:extLst>
            <a:ext uri="{909E8E84-426E-40DD-AFC4-6F175D3DCCD1}">
              <a14:hiddenFill xmlns="" xmlns:a14="http://schemas.microsoft.com/office/drawing/2010/main">
                <a:solidFill>
                  <a:srgbClr val="FFFFFF"/>
                </a:solidFill>
              </a14:hiddenFill>
            </a:ext>
          </a:extLst>
        </p:spPr>
      </p:pic>
      <p:sp>
        <p:nvSpPr>
          <p:cNvPr id="45" name="Freeform 29">
            <a:extLst>
              <a:ext uri="{FF2B5EF4-FFF2-40B4-BE49-F238E27FC236}">
                <a16:creationId xmlns="" xmlns:a16="http://schemas.microsoft.com/office/drawing/2014/main" id="{183703FE-EF4D-1300-7A90-E70056E9D2B4}"/>
              </a:ext>
            </a:extLst>
          </p:cNvPr>
          <p:cNvSpPr>
            <a:spLocks noChangeAspect="1" noEditPoints="1"/>
          </p:cNvSpPr>
          <p:nvPr/>
        </p:nvSpPr>
        <p:spPr bwMode="auto">
          <a:xfrm>
            <a:off x="9494349" y="1308773"/>
            <a:ext cx="708289" cy="1375236"/>
          </a:xfrm>
          <a:custGeom>
            <a:avLst/>
            <a:gdLst>
              <a:gd name="T0" fmla="*/ 160 w 265"/>
              <a:gd name="T1" fmla="*/ 27 h 264"/>
              <a:gd name="T2" fmla="*/ 141 w 265"/>
              <a:gd name="T3" fmla="*/ 36 h 264"/>
              <a:gd name="T4" fmla="*/ 133 w 265"/>
              <a:gd name="T5" fmla="*/ 0 h 264"/>
              <a:gd name="T6" fmla="*/ 124 w 265"/>
              <a:gd name="T7" fmla="*/ 36 h 264"/>
              <a:gd name="T8" fmla="*/ 104 w 265"/>
              <a:gd name="T9" fmla="*/ 27 h 264"/>
              <a:gd name="T10" fmla="*/ 0 w 265"/>
              <a:gd name="T11" fmla="*/ 60 h 264"/>
              <a:gd name="T12" fmla="*/ 61 w 265"/>
              <a:gd name="T13" fmla="*/ 78 h 264"/>
              <a:gd name="T14" fmla="*/ 110 w 265"/>
              <a:gd name="T15" fmla="*/ 80 h 264"/>
              <a:gd name="T16" fmla="*/ 125 w 265"/>
              <a:gd name="T17" fmla="*/ 129 h 264"/>
              <a:gd name="T18" fmla="*/ 95 w 265"/>
              <a:gd name="T19" fmla="*/ 122 h 264"/>
              <a:gd name="T20" fmla="*/ 65 w 265"/>
              <a:gd name="T21" fmla="*/ 109 h 264"/>
              <a:gd name="T22" fmla="*/ 89 w 265"/>
              <a:gd name="T23" fmla="*/ 105 h 264"/>
              <a:gd name="T24" fmla="*/ 116 w 265"/>
              <a:gd name="T25" fmla="*/ 98 h 264"/>
              <a:gd name="T26" fmla="*/ 108 w 265"/>
              <a:gd name="T27" fmla="*/ 91 h 264"/>
              <a:gd name="T28" fmla="*/ 41 w 265"/>
              <a:gd name="T29" fmla="*/ 109 h 264"/>
              <a:gd name="T30" fmla="*/ 106 w 265"/>
              <a:gd name="T31" fmla="*/ 141 h 264"/>
              <a:gd name="T32" fmla="*/ 118 w 265"/>
              <a:gd name="T33" fmla="*/ 199 h 264"/>
              <a:gd name="T34" fmla="*/ 122 w 265"/>
              <a:gd name="T35" fmla="*/ 264 h 264"/>
              <a:gd name="T36" fmla="*/ 122 w 265"/>
              <a:gd name="T37" fmla="*/ 264 h 264"/>
              <a:gd name="T38" fmla="*/ 126 w 265"/>
              <a:gd name="T39" fmla="*/ 210 h 264"/>
              <a:gd name="T40" fmla="*/ 127 w 265"/>
              <a:gd name="T41" fmla="*/ 247 h 264"/>
              <a:gd name="T42" fmla="*/ 138 w 265"/>
              <a:gd name="T43" fmla="*/ 247 h 264"/>
              <a:gd name="T44" fmla="*/ 139 w 265"/>
              <a:gd name="T45" fmla="*/ 211 h 264"/>
              <a:gd name="T46" fmla="*/ 142 w 265"/>
              <a:gd name="T47" fmla="*/ 264 h 264"/>
              <a:gd name="T48" fmla="*/ 142 w 265"/>
              <a:gd name="T49" fmla="*/ 264 h 264"/>
              <a:gd name="T50" fmla="*/ 145 w 265"/>
              <a:gd name="T51" fmla="*/ 199 h 264"/>
              <a:gd name="T52" fmla="*/ 157 w 265"/>
              <a:gd name="T53" fmla="*/ 141 h 264"/>
              <a:gd name="T54" fmla="*/ 222 w 265"/>
              <a:gd name="T55" fmla="*/ 109 h 264"/>
              <a:gd name="T56" fmla="*/ 156 w 265"/>
              <a:gd name="T57" fmla="*/ 91 h 264"/>
              <a:gd name="T58" fmla="*/ 148 w 265"/>
              <a:gd name="T59" fmla="*/ 98 h 264"/>
              <a:gd name="T60" fmla="*/ 174 w 265"/>
              <a:gd name="T61" fmla="*/ 105 h 264"/>
              <a:gd name="T62" fmla="*/ 199 w 265"/>
              <a:gd name="T63" fmla="*/ 109 h 264"/>
              <a:gd name="T64" fmla="*/ 168 w 265"/>
              <a:gd name="T65" fmla="*/ 122 h 264"/>
              <a:gd name="T66" fmla="*/ 140 w 265"/>
              <a:gd name="T67" fmla="*/ 129 h 264"/>
              <a:gd name="T68" fmla="*/ 155 w 265"/>
              <a:gd name="T69" fmla="*/ 80 h 264"/>
              <a:gd name="T70" fmla="*/ 204 w 265"/>
              <a:gd name="T71" fmla="*/ 78 h 264"/>
              <a:gd name="T72" fmla="*/ 265 w 265"/>
              <a:gd name="T73" fmla="*/ 60 h 264"/>
              <a:gd name="T74" fmla="*/ 108 w 265"/>
              <a:gd name="T75" fmla="*/ 169 h 264"/>
              <a:gd name="T76" fmla="*/ 126 w 265"/>
              <a:gd name="T77" fmla="*/ 186 h 264"/>
              <a:gd name="T78" fmla="*/ 108 w 265"/>
              <a:gd name="T79" fmla="*/ 169 h 264"/>
              <a:gd name="T80" fmla="*/ 139 w 265"/>
              <a:gd name="T81" fmla="*/ 185 h 264"/>
              <a:gd name="T82" fmla="*/ 156 w 265"/>
              <a:gd name="T83" fmla="*/ 169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5" h="264">
                <a:moveTo>
                  <a:pt x="183" y="17"/>
                </a:moveTo>
                <a:cubicBezTo>
                  <a:pt x="175" y="10"/>
                  <a:pt x="169" y="12"/>
                  <a:pt x="160" y="27"/>
                </a:cubicBezTo>
                <a:cubicBezTo>
                  <a:pt x="155" y="37"/>
                  <a:pt x="146" y="38"/>
                  <a:pt x="141" y="38"/>
                </a:cubicBezTo>
                <a:cubicBezTo>
                  <a:pt x="141" y="36"/>
                  <a:pt x="141" y="36"/>
                  <a:pt x="141" y="36"/>
                </a:cubicBezTo>
                <a:cubicBezTo>
                  <a:pt x="147" y="32"/>
                  <a:pt x="151" y="26"/>
                  <a:pt x="151" y="19"/>
                </a:cubicBezTo>
                <a:cubicBezTo>
                  <a:pt x="151" y="8"/>
                  <a:pt x="143" y="0"/>
                  <a:pt x="133" y="0"/>
                </a:cubicBezTo>
                <a:cubicBezTo>
                  <a:pt x="122" y="0"/>
                  <a:pt x="114" y="8"/>
                  <a:pt x="114" y="19"/>
                </a:cubicBezTo>
                <a:cubicBezTo>
                  <a:pt x="114" y="26"/>
                  <a:pt x="118" y="32"/>
                  <a:pt x="124" y="36"/>
                </a:cubicBezTo>
                <a:cubicBezTo>
                  <a:pt x="124" y="38"/>
                  <a:pt x="124" y="38"/>
                  <a:pt x="124" y="38"/>
                </a:cubicBezTo>
                <a:cubicBezTo>
                  <a:pt x="119" y="38"/>
                  <a:pt x="110" y="37"/>
                  <a:pt x="104" y="27"/>
                </a:cubicBezTo>
                <a:cubicBezTo>
                  <a:pt x="96" y="12"/>
                  <a:pt x="90" y="10"/>
                  <a:pt x="82" y="17"/>
                </a:cubicBezTo>
                <a:cubicBezTo>
                  <a:pt x="74" y="24"/>
                  <a:pt x="41" y="63"/>
                  <a:pt x="0" y="60"/>
                </a:cubicBezTo>
                <a:cubicBezTo>
                  <a:pt x="0" y="60"/>
                  <a:pt x="8" y="78"/>
                  <a:pt x="30" y="74"/>
                </a:cubicBezTo>
                <a:cubicBezTo>
                  <a:pt x="30" y="74"/>
                  <a:pt x="42" y="86"/>
                  <a:pt x="61" y="78"/>
                </a:cubicBezTo>
                <a:cubicBezTo>
                  <a:pt x="61" y="78"/>
                  <a:pt x="70" y="86"/>
                  <a:pt x="86" y="78"/>
                </a:cubicBezTo>
                <a:cubicBezTo>
                  <a:pt x="86" y="78"/>
                  <a:pt x="98" y="87"/>
                  <a:pt x="110" y="80"/>
                </a:cubicBezTo>
                <a:cubicBezTo>
                  <a:pt x="110" y="80"/>
                  <a:pt x="117" y="85"/>
                  <a:pt x="125" y="83"/>
                </a:cubicBezTo>
                <a:cubicBezTo>
                  <a:pt x="125" y="129"/>
                  <a:pt x="125" y="129"/>
                  <a:pt x="125" y="129"/>
                </a:cubicBezTo>
                <a:cubicBezTo>
                  <a:pt x="124" y="129"/>
                  <a:pt x="124" y="129"/>
                  <a:pt x="123" y="128"/>
                </a:cubicBezTo>
                <a:cubicBezTo>
                  <a:pt x="123" y="128"/>
                  <a:pt x="109" y="126"/>
                  <a:pt x="95" y="122"/>
                </a:cubicBezTo>
                <a:cubicBezTo>
                  <a:pt x="81" y="118"/>
                  <a:pt x="66" y="112"/>
                  <a:pt x="64" y="109"/>
                </a:cubicBezTo>
                <a:cubicBezTo>
                  <a:pt x="64" y="109"/>
                  <a:pt x="64" y="109"/>
                  <a:pt x="65" y="109"/>
                </a:cubicBezTo>
                <a:cubicBezTo>
                  <a:pt x="66" y="108"/>
                  <a:pt x="68" y="107"/>
                  <a:pt x="71" y="107"/>
                </a:cubicBezTo>
                <a:cubicBezTo>
                  <a:pt x="76" y="106"/>
                  <a:pt x="82" y="105"/>
                  <a:pt x="89" y="105"/>
                </a:cubicBezTo>
                <a:cubicBezTo>
                  <a:pt x="103" y="104"/>
                  <a:pt x="105" y="105"/>
                  <a:pt x="106" y="105"/>
                </a:cubicBezTo>
                <a:cubicBezTo>
                  <a:pt x="106" y="105"/>
                  <a:pt x="114" y="106"/>
                  <a:pt x="116" y="98"/>
                </a:cubicBezTo>
                <a:cubicBezTo>
                  <a:pt x="116" y="97"/>
                  <a:pt x="116" y="97"/>
                  <a:pt x="116" y="97"/>
                </a:cubicBezTo>
                <a:cubicBezTo>
                  <a:pt x="115" y="92"/>
                  <a:pt x="111" y="92"/>
                  <a:pt x="108" y="91"/>
                </a:cubicBezTo>
                <a:cubicBezTo>
                  <a:pt x="102" y="90"/>
                  <a:pt x="105" y="90"/>
                  <a:pt x="97" y="91"/>
                </a:cubicBezTo>
                <a:cubicBezTo>
                  <a:pt x="85" y="92"/>
                  <a:pt x="46" y="88"/>
                  <a:pt x="41" y="109"/>
                </a:cubicBezTo>
                <a:cubicBezTo>
                  <a:pt x="41" y="109"/>
                  <a:pt x="41" y="110"/>
                  <a:pt x="41" y="110"/>
                </a:cubicBezTo>
                <a:cubicBezTo>
                  <a:pt x="43" y="128"/>
                  <a:pt x="79" y="135"/>
                  <a:pt x="106" y="141"/>
                </a:cubicBezTo>
                <a:cubicBezTo>
                  <a:pt x="97" y="147"/>
                  <a:pt x="92" y="155"/>
                  <a:pt x="90" y="165"/>
                </a:cubicBezTo>
                <a:cubicBezTo>
                  <a:pt x="89" y="176"/>
                  <a:pt x="98" y="187"/>
                  <a:pt x="118" y="199"/>
                </a:cubicBezTo>
                <a:cubicBezTo>
                  <a:pt x="103" y="209"/>
                  <a:pt x="93" y="220"/>
                  <a:pt x="94" y="232"/>
                </a:cubicBezTo>
                <a:cubicBezTo>
                  <a:pt x="95" y="242"/>
                  <a:pt x="104" y="256"/>
                  <a:pt x="122" y="264"/>
                </a:cubicBezTo>
                <a:cubicBezTo>
                  <a:pt x="122" y="264"/>
                  <a:pt x="122" y="264"/>
                  <a:pt x="122" y="264"/>
                </a:cubicBezTo>
                <a:cubicBezTo>
                  <a:pt x="122" y="264"/>
                  <a:pt x="122" y="264"/>
                  <a:pt x="122" y="264"/>
                </a:cubicBezTo>
                <a:cubicBezTo>
                  <a:pt x="122" y="264"/>
                  <a:pt x="109" y="246"/>
                  <a:pt x="109" y="235"/>
                </a:cubicBezTo>
                <a:cubicBezTo>
                  <a:pt x="108" y="229"/>
                  <a:pt x="111" y="221"/>
                  <a:pt x="126" y="210"/>
                </a:cubicBezTo>
                <a:cubicBezTo>
                  <a:pt x="127" y="247"/>
                  <a:pt x="127" y="247"/>
                  <a:pt x="127" y="247"/>
                </a:cubicBezTo>
                <a:cubicBezTo>
                  <a:pt x="127" y="247"/>
                  <a:pt x="127" y="247"/>
                  <a:pt x="127" y="247"/>
                </a:cubicBezTo>
                <a:cubicBezTo>
                  <a:pt x="127" y="251"/>
                  <a:pt x="129" y="253"/>
                  <a:pt x="132" y="253"/>
                </a:cubicBezTo>
                <a:cubicBezTo>
                  <a:pt x="135" y="253"/>
                  <a:pt x="138" y="251"/>
                  <a:pt x="138" y="247"/>
                </a:cubicBezTo>
                <a:cubicBezTo>
                  <a:pt x="138" y="247"/>
                  <a:pt x="138" y="247"/>
                  <a:pt x="138" y="247"/>
                </a:cubicBezTo>
                <a:cubicBezTo>
                  <a:pt x="139" y="211"/>
                  <a:pt x="139" y="211"/>
                  <a:pt x="139" y="211"/>
                </a:cubicBezTo>
                <a:cubicBezTo>
                  <a:pt x="152" y="221"/>
                  <a:pt x="155" y="230"/>
                  <a:pt x="155" y="235"/>
                </a:cubicBezTo>
                <a:cubicBezTo>
                  <a:pt x="154" y="246"/>
                  <a:pt x="142" y="264"/>
                  <a:pt x="142" y="264"/>
                </a:cubicBezTo>
                <a:cubicBezTo>
                  <a:pt x="142" y="264"/>
                  <a:pt x="142" y="264"/>
                  <a:pt x="142" y="264"/>
                </a:cubicBezTo>
                <a:cubicBezTo>
                  <a:pt x="142" y="264"/>
                  <a:pt x="142" y="264"/>
                  <a:pt x="142" y="264"/>
                </a:cubicBezTo>
                <a:cubicBezTo>
                  <a:pt x="159" y="256"/>
                  <a:pt x="168" y="242"/>
                  <a:pt x="170" y="232"/>
                </a:cubicBezTo>
                <a:cubicBezTo>
                  <a:pt x="170" y="220"/>
                  <a:pt x="160" y="210"/>
                  <a:pt x="145" y="199"/>
                </a:cubicBezTo>
                <a:cubicBezTo>
                  <a:pt x="165" y="187"/>
                  <a:pt x="174" y="176"/>
                  <a:pt x="173" y="165"/>
                </a:cubicBezTo>
                <a:cubicBezTo>
                  <a:pt x="171" y="155"/>
                  <a:pt x="166" y="147"/>
                  <a:pt x="157" y="141"/>
                </a:cubicBezTo>
                <a:cubicBezTo>
                  <a:pt x="184" y="135"/>
                  <a:pt x="220" y="128"/>
                  <a:pt x="222" y="110"/>
                </a:cubicBezTo>
                <a:cubicBezTo>
                  <a:pt x="222" y="110"/>
                  <a:pt x="222" y="109"/>
                  <a:pt x="222" y="109"/>
                </a:cubicBezTo>
                <a:cubicBezTo>
                  <a:pt x="217" y="88"/>
                  <a:pt x="179" y="92"/>
                  <a:pt x="166" y="91"/>
                </a:cubicBezTo>
                <a:cubicBezTo>
                  <a:pt x="158" y="90"/>
                  <a:pt x="161" y="90"/>
                  <a:pt x="156" y="91"/>
                </a:cubicBezTo>
                <a:cubicBezTo>
                  <a:pt x="152" y="92"/>
                  <a:pt x="148" y="92"/>
                  <a:pt x="148" y="97"/>
                </a:cubicBezTo>
                <a:cubicBezTo>
                  <a:pt x="148" y="98"/>
                  <a:pt x="148" y="98"/>
                  <a:pt x="148" y="98"/>
                </a:cubicBezTo>
                <a:cubicBezTo>
                  <a:pt x="150" y="106"/>
                  <a:pt x="158" y="105"/>
                  <a:pt x="158" y="105"/>
                </a:cubicBezTo>
                <a:cubicBezTo>
                  <a:pt x="158" y="105"/>
                  <a:pt x="160" y="104"/>
                  <a:pt x="174" y="105"/>
                </a:cubicBezTo>
                <a:cubicBezTo>
                  <a:pt x="181" y="105"/>
                  <a:pt x="188" y="106"/>
                  <a:pt x="193" y="107"/>
                </a:cubicBezTo>
                <a:cubicBezTo>
                  <a:pt x="195" y="107"/>
                  <a:pt x="197" y="108"/>
                  <a:pt x="199" y="109"/>
                </a:cubicBezTo>
                <a:cubicBezTo>
                  <a:pt x="199" y="109"/>
                  <a:pt x="199" y="109"/>
                  <a:pt x="199" y="109"/>
                </a:cubicBezTo>
                <a:cubicBezTo>
                  <a:pt x="197" y="112"/>
                  <a:pt x="182" y="118"/>
                  <a:pt x="168" y="122"/>
                </a:cubicBezTo>
                <a:cubicBezTo>
                  <a:pt x="154" y="126"/>
                  <a:pt x="141" y="128"/>
                  <a:pt x="141" y="128"/>
                </a:cubicBezTo>
                <a:cubicBezTo>
                  <a:pt x="140" y="129"/>
                  <a:pt x="140" y="129"/>
                  <a:pt x="140" y="129"/>
                </a:cubicBezTo>
                <a:cubicBezTo>
                  <a:pt x="140" y="83"/>
                  <a:pt x="140" y="83"/>
                  <a:pt x="140" y="83"/>
                </a:cubicBezTo>
                <a:cubicBezTo>
                  <a:pt x="148" y="85"/>
                  <a:pt x="155" y="80"/>
                  <a:pt x="155" y="80"/>
                </a:cubicBezTo>
                <a:cubicBezTo>
                  <a:pt x="167" y="87"/>
                  <a:pt x="179" y="78"/>
                  <a:pt x="179" y="78"/>
                </a:cubicBezTo>
                <a:cubicBezTo>
                  <a:pt x="195" y="86"/>
                  <a:pt x="204" y="78"/>
                  <a:pt x="204" y="78"/>
                </a:cubicBezTo>
                <a:cubicBezTo>
                  <a:pt x="223" y="86"/>
                  <a:pt x="235" y="74"/>
                  <a:pt x="235" y="74"/>
                </a:cubicBezTo>
                <a:cubicBezTo>
                  <a:pt x="257" y="78"/>
                  <a:pt x="265" y="60"/>
                  <a:pt x="265" y="60"/>
                </a:cubicBezTo>
                <a:cubicBezTo>
                  <a:pt x="224" y="63"/>
                  <a:pt x="191" y="24"/>
                  <a:pt x="183" y="17"/>
                </a:cubicBezTo>
                <a:close/>
                <a:moveTo>
                  <a:pt x="108" y="169"/>
                </a:moveTo>
                <a:cubicBezTo>
                  <a:pt x="108" y="165"/>
                  <a:pt x="107" y="155"/>
                  <a:pt x="125" y="148"/>
                </a:cubicBezTo>
                <a:cubicBezTo>
                  <a:pt x="126" y="186"/>
                  <a:pt x="126" y="186"/>
                  <a:pt x="126" y="186"/>
                </a:cubicBezTo>
                <a:cubicBezTo>
                  <a:pt x="122" y="184"/>
                  <a:pt x="119" y="181"/>
                  <a:pt x="115" y="179"/>
                </a:cubicBezTo>
                <a:cubicBezTo>
                  <a:pt x="110" y="176"/>
                  <a:pt x="107" y="172"/>
                  <a:pt x="108" y="169"/>
                </a:cubicBezTo>
                <a:close/>
                <a:moveTo>
                  <a:pt x="149" y="179"/>
                </a:moveTo>
                <a:cubicBezTo>
                  <a:pt x="145" y="181"/>
                  <a:pt x="142" y="183"/>
                  <a:pt x="139" y="185"/>
                </a:cubicBezTo>
                <a:cubicBezTo>
                  <a:pt x="139" y="149"/>
                  <a:pt x="139" y="149"/>
                  <a:pt x="139" y="149"/>
                </a:cubicBezTo>
                <a:cubicBezTo>
                  <a:pt x="157" y="156"/>
                  <a:pt x="155" y="165"/>
                  <a:pt x="156" y="169"/>
                </a:cubicBezTo>
                <a:cubicBezTo>
                  <a:pt x="156" y="172"/>
                  <a:pt x="154" y="176"/>
                  <a:pt x="149" y="179"/>
                </a:cubicBezTo>
                <a:close/>
              </a:path>
            </a:pathLst>
          </a:custGeom>
          <a:solidFill>
            <a:srgbClr val="012C4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71" name="TextBox 70">
            <a:extLst>
              <a:ext uri="{FF2B5EF4-FFF2-40B4-BE49-F238E27FC236}">
                <a16:creationId xmlns="" xmlns:a16="http://schemas.microsoft.com/office/drawing/2014/main" id="{484CC418-3738-BA08-1291-15279AAC9D2D}"/>
              </a:ext>
            </a:extLst>
          </p:cNvPr>
          <p:cNvSpPr txBox="1"/>
          <p:nvPr/>
        </p:nvSpPr>
        <p:spPr>
          <a:xfrm>
            <a:off x="145064" y="3240000"/>
            <a:ext cx="1419801" cy="1954381"/>
          </a:xfrm>
          <a:prstGeom prst="rect">
            <a:avLst/>
          </a:prstGeom>
          <a:noFill/>
        </p:spPr>
        <p:txBody>
          <a:bodyPr wrap="square">
            <a:spAutoFit/>
          </a:bodyPr>
          <a:lstStyle/>
          <a:p>
            <a:r>
              <a:rPr lang="en-US" sz="1100" dirty="0">
                <a:solidFill>
                  <a:schemeClr val="accent1"/>
                </a:solidFill>
              </a:rPr>
              <a:t>- Innovating entrepreneur</a:t>
            </a:r>
          </a:p>
          <a:p>
            <a:r>
              <a:rPr lang="en-US" sz="1100" dirty="0">
                <a:solidFill>
                  <a:schemeClr val="accent1"/>
                </a:solidFill>
              </a:rPr>
              <a:t>- Qualified Finance Professional </a:t>
            </a:r>
          </a:p>
          <a:p>
            <a:r>
              <a:rPr lang="en-US" sz="1100" dirty="0">
                <a:solidFill>
                  <a:schemeClr val="accent1"/>
                </a:solidFill>
              </a:rPr>
              <a:t>- Educationist</a:t>
            </a:r>
          </a:p>
          <a:p>
            <a:r>
              <a:rPr lang="en-US" sz="1100" dirty="0">
                <a:solidFill>
                  <a:schemeClr val="accent1"/>
                </a:solidFill>
              </a:rPr>
              <a:t>- Founder &amp; CEO of AARMS Value chain Pvt. Ltd., Focused on end to end AR Management </a:t>
            </a:r>
          </a:p>
        </p:txBody>
      </p:sp>
      <p:sp>
        <p:nvSpPr>
          <p:cNvPr id="73" name="TextBox 72">
            <a:extLst>
              <a:ext uri="{FF2B5EF4-FFF2-40B4-BE49-F238E27FC236}">
                <a16:creationId xmlns="" xmlns:a16="http://schemas.microsoft.com/office/drawing/2014/main" id="{DC819BB5-9240-1437-03AD-3D1AC8AF6E01}"/>
              </a:ext>
            </a:extLst>
          </p:cNvPr>
          <p:cNvSpPr txBox="1"/>
          <p:nvPr/>
        </p:nvSpPr>
        <p:spPr>
          <a:xfrm>
            <a:off x="1506577" y="3220125"/>
            <a:ext cx="1293975" cy="1446550"/>
          </a:xfrm>
          <a:prstGeom prst="rect">
            <a:avLst/>
          </a:prstGeom>
          <a:noFill/>
        </p:spPr>
        <p:txBody>
          <a:bodyPr wrap="square">
            <a:spAutoFit/>
          </a:bodyPr>
          <a:lstStyle/>
          <a:p>
            <a:r>
              <a:rPr lang="en-US" sz="1100" dirty="0">
                <a:solidFill>
                  <a:schemeClr val="accent1"/>
                </a:solidFill>
              </a:rPr>
              <a:t>- MBBS, MD - General Medicine, </a:t>
            </a:r>
          </a:p>
          <a:p>
            <a:r>
              <a:rPr lang="en-US" sz="1100" dirty="0">
                <a:solidFill>
                  <a:schemeClr val="accent1"/>
                </a:solidFill>
              </a:rPr>
              <a:t>- MRCP (UK)</a:t>
            </a:r>
          </a:p>
          <a:p>
            <a:r>
              <a:rPr lang="en-US" sz="1100" dirty="0">
                <a:solidFill>
                  <a:schemeClr val="accent1"/>
                </a:solidFill>
              </a:rPr>
              <a:t>- HOD Endocrinologist – </a:t>
            </a:r>
            <a:r>
              <a:rPr lang="en-US" sz="1100" dirty="0" err="1">
                <a:solidFill>
                  <a:schemeClr val="accent1"/>
                </a:solidFill>
              </a:rPr>
              <a:t>Sparsh</a:t>
            </a:r>
            <a:r>
              <a:rPr lang="en-US" sz="1100" dirty="0">
                <a:solidFill>
                  <a:schemeClr val="accent1"/>
                </a:solidFill>
              </a:rPr>
              <a:t> hospitals, Bangalore</a:t>
            </a:r>
          </a:p>
        </p:txBody>
      </p:sp>
      <p:sp>
        <p:nvSpPr>
          <p:cNvPr id="75" name="TextBox 74">
            <a:extLst>
              <a:ext uri="{FF2B5EF4-FFF2-40B4-BE49-F238E27FC236}">
                <a16:creationId xmlns="" xmlns:a16="http://schemas.microsoft.com/office/drawing/2014/main" id="{4D83C5F9-8F98-A932-1622-A42C1013B8B5}"/>
              </a:ext>
            </a:extLst>
          </p:cNvPr>
          <p:cNvSpPr txBox="1"/>
          <p:nvPr/>
        </p:nvSpPr>
        <p:spPr>
          <a:xfrm>
            <a:off x="2750400" y="3240000"/>
            <a:ext cx="1296000" cy="600164"/>
          </a:xfrm>
          <a:prstGeom prst="rect">
            <a:avLst/>
          </a:prstGeom>
          <a:noFill/>
        </p:spPr>
        <p:txBody>
          <a:bodyPr wrap="square">
            <a:spAutoFit/>
          </a:bodyPr>
          <a:lstStyle>
            <a:defPPr>
              <a:defRPr lang="en-US"/>
            </a:defPPr>
            <a:lvl1pPr marL="171450" indent="-171450">
              <a:buFont typeface="Arial" panose="020B0604020202020204" pitchFamily="34" charset="0"/>
              <a:buChar char="•"/>
              <a:defRPr sz="1100"/>
            </a:lvl1pPr>
          </a:lstStyle>
          <a:p>
            <a:pPr marL="0" indent="0">
              <a:buNone/>
            </a:pPr>
            <a:r>
              <a:rPr lang="en-US" dirty="0">
                <a:solidFill>
                  <a:schemeClr val="accent1"/>
                </a:solidFill>
              </a:rPr>
              <a:t>BE Medical Electronics Engineer​</a:t>
            </a:r>
          </a:p>
        </p:txBody>
      </p:sp>
      <p:sp>
        <p:nvSpPr>
          <p:cNvPr id="78" name="TextBox 77">
            <a:extLst>
              <a:ext uri="{FF2B5EF4-FFF2-40B4-BE49-F238E27FC236}">
                <a16:creationId xmlns="" xmlns:a16="http://schemas.microsoft.com/office/drawing/2014/main" id="{D700AE9D-627B-A5F0-7A9E-B4C5EF48E1AC}"/>
              </a:ext>
            </a:extLst>
          </p:cNvPr>
          <p:cNvSpPr txBox="1"/>
          <p:nvPr/>
        </p:nvSpPr>
        <p:spPr>
          <a:xfrm>
            <a:off x="3760979" y="2736000"/>
            <a:ext cx="1184400" cy="511200"/>
          </a:xfrm>
          <a:prstGeom prst="rect">
            <a:avLst/>
          </a:prstGeom>
          <a:noFill/>
          <a:ln>
            <a:noFill/>
          </a:ln>
        </p:spPr>
        <p:txBody>
          <a:bodyPr spcFirstLastPara="1" wrap="square" lIns="0" tIns="60925" rIns="0" bIns="60925" anchor="t" anchorCtr="0">
            <a:noAutofit/>
          </a:bodyPr>
          <a:lstStyle>
            <a:defPPr marR="0" lvl="0" algn="l" rtl="0">
              <a:lnSpc>
                <a:spcPct val="100000"/>
              </a:lnSpc>
              <a:spcBef>
                <a:spcPts val="0"/>
              </a:spcBef>
              <a:spcAft>
                <a:spcPts val="0"/>
              </a:spcAft>
              <a:defRPr lang="en-US"/>
            </a:defPPr>
            <a:lvl1pPr marL="228600" marR="0" lvl="0" indent="0">
              <a:lnSpc>
                <a:spcPct val="100000"/>
              </a:lnSpc>
              <a:spcBef>
                <a:spcPts val="360"/>
              </a:spcBef>
              <a:spcAft>
                <a:spcPts val="0"/>
              </a:spcAft>
              <a:buClr>
                <a:srgbClr val="3F3F3F"/>
              </a:buClr>
              <a:buSzPts val="1800"/>
              <a:buFont typeface="Arial"/>
              <a:buNone/>
              <a:defRPr sz="1000" b="1" i="0" u="none" strike="noStrike" cap="none">
                <a:solidFill>
                  <a:srgbClr val="3F3F3F"/>
                </a:solidFill>
                <a:latin typeface="Arial"/>
                <a:ea typeface="Arial"/>
                <a:cs typeface="Arial"/>
              </a:defRPr>
            </a:lvl1pPr>
            <a:lvl2pPr marL="914400" marR="0" lvl="1" indent="-228600">
              <a:lnSpc>
                <a:spcPct val="100000"/>
              </a:lnSpc>
              <a:spcBef>
                <a:spcPts val="360"/>
              </a:spcBef>
              <a:spcAft>
                <a:spcPts val="0"/>
              </a:spcAft>
              <a:buClr>
                <a:schemeClr val="dk1"/>
              </a:buClr>
              <a:buSzPts val="1800"/>
              <a:buFont typeface="Arial"/>
              <a:buNone/>
              <a:defRPr b="0" i="0" u="none" strike="noStrike" cap="none">
                <a:solidFill>
                  <a:schemeClr val="dk1"/>
                </a:solidFill>
                <a:latin typeface="Arial"/>
                <a:ea typeface="Arial"/>
                <a:cs typeface="Arial"/>
              </a:defRPr>
            </a:lvl2pPr>
            <a:lvl3pPr marL="1371600" marR="0" lvl="2" indent="-228600">
              <a:lnSpc>
                <a:spcPct val="100000"/>
              </a:lnSpc>
              <a:spcBef>
                <a:spcPts val="360"/>
              </a:spcBef>
              <a:spcAft>
                <a:spcPts val="0"/>
              </a:spcAft>
              <a:buClr>
                <a:schemeClr val="dk1"/>
              </a:buClr>
              <a:buSzPts val="1800"/>
              <a:buFont typeface="Arial"/>
              <a:buNone/>
              <a:defRPr b="0" i="0" u="none" strike="noStrike" cap="none">
                <a:solidFill>
                  <a:schemeClr val="dk1"/>
                </a:solidFill>
                <a:latin typeface="Arial"/>
                <a:ea typeface="Arial"/>
                <a:cs typeface="Arial"/>
              </a:defRPr>
            </a:lvl3pPr>
            <a:lvl4pPr marL="1828800" marR="0" lvl="3" indent="-228600">
              <a:lnSpc>
                <a:spcPct val="100000"/>
              </a:lnSpc>
              <a:spcBef>
                <a:spcPts val="360"/>
              </a:spcBef>
              <a:spcAft>
                <a:spcPts val="0"/>
              </a:spcAft>
              <a:buClr>
                <a:schemeClr val="dk1"/>
              </a:buClr>
              <a:buSzPts val="1800"/>
              <a:buFont typeface="Arial"/>
              <a:buNone/>
              <a:defRPr b="0" i="0" u="none" strike="noStrike" cap="none">
                <a:solidFill>
                  <a:schemeClr val="dk1"/>
                </a:solidFill>
                <a:latin typeface="Arial"/>
                <a:ea typeface="Arial"/>
                <a:cs typeface="Arial"/>
              </a:defRPr>
            </a:lvl4pPr>
            <a:lvl5pPr marL="2286000" marR="0" lvl="4" indent="-228600">
              <a:lnSpc>
                <a:spcPct val="100000"/>
              </a:lnSpc>
              <a:spcBef>
                <a:spcPts val="360"/>
              </a:spcBef>
              <a:spcAft>
                <a:spcPts val="0"/>
              </a:spcAft>
              <a:buClr>
                <a:schemeClr val="dk1"/>
              </a:buClr>
              <a:buSzPts val="1800"/>
              <a:buFont typeface="Arial"/>
              <a:buNone/>
              <a:defRPr b="0" i="0" u="none" strike="noStrike" cap="none">
                <a:solidFill>
                  <a:schemeClr val="dk1"/>
                </a:solidFill>
                <a:latin typeface="Arial"/>
                <a:ea typeface="Arial"/>
                <a:cs typeface="Arial"/>
              </a:defRPr>
            </a:lvl5pPr>
            <a:lvl6pPr marL="2743200" marR="0" lvl="5" indent="-400050">
              <a:lnSpc>
                <a:spcPct val="100000"/>
              </a:lnSpc>
              <a:spcBef>
                <a:spcPts val="540"/>
              </a:spcBef>
              <a:spcAft>
                <a:spcPts val="0"/>
              </a:spcAft>
              <a:buClr>
                <a:schemeClr val="dk1"/>
              </a:buClr>
              <a:buSzPts val="2700"/>
              <a:buFont typeface="Arial"/>
              <a:buChar char="•"/>
              <a:defRPr sz="2700" b="0" i="0" u="none" strike="noStrike" cap="none">
                <a:solidFill>
                  <a:schemeClr val="dk1"/>
                </a:solidFill>
                <a:latin typeface="Calibri"/>
                <a:ea typeface="Calibri"/>
                <a:cs typeface="Calibri"/>
              </a:defRPr>
            </a:lvl6pPr>
            <a:lvl7pPr marL="3200400" marR="0" lvl="6" indent="-400050">
              <a:lnSpc>
                <a:spcPct val="100000"/>
              </a:lnSpc>
              <a:spcBef>
                <a:spcPts val="540"/>
              </a:spcBef>
              <a:spcAft>
                <a:spcPts val="0"/>
              </a:spcAft>
              <a:buClr>
                <a:schemeClr val="dk1"/>
              </a:buClr>
              <a:buSzPts val="2700"/>
              <a:buFont typeface="Arial"/>
              <a:buChar char="•"/>
              <a:defRPr sz="2700" b="0" i="0" u="none" strike="noStrike" cap="none">
                <a:solidFill>
                  <a:schemeClr val="dk1"/>
                </a:solidFill>
                <a:latin typeface="Calibri"/>
                <a:ea typeface="Calibri"/>
                <a:cs typeface="Calibri"/>
              </a:defRPr>
            </a:lvl7pPr>
            <a:lvl8pPr marL="3657600" marR="0" lvl="7" indent="-400050">
              <a:lnSpc>
                <a:spcPct val="100000"/>
              </a:lnSpc>
              <a:spcBef>
                <a:spcPts val="540"/>
              </a:spcBef>
              <a:spcAft>
                <a:spcPts val="0"/>
              </a:spcAft>
              <a:buClr>
                <a:schemeClr val="dk1"/>
              </a:buClr>
              <a:buSzPts val="2700"/>
              <a:buFont typeface="Arial"/>
              <a:buChar char="•"/>
              <a:defRPr sz="2700" b="0" i="0" u="none" strike="noStrike" cap="none">
                <a:solidFill>
                  <a:schemeClr val="dk1"/>
                </a:solidFill>
                <a:latin typeface="Calibri"/>
                <a:ea typeface="Calibri"/>
                <a:cs typeface="Calibri"/>
              </a:defRPr>
            </a:lvl8pPr>
            <a:lvl9pPr marL="4114800" marR="0" lvl="8" indent="-400050">
              <a:lnSpc>
                <a:spcPct val="100000"/>
              </a:lnSpc>
              <a:spcBef>
                <a:spcPts val="540"/>
              </a:spcBef>
              <a:spcAft>
                <a:spcPts val="0"/>
              </a:spcAft>
              <a:buClr>
                <a:schemeClr val="dk1"/>
              </a:buClr>
              <a:buSzPts val="2700"/>
              <a:buFont typeface="Arial"/>
              <a:buChar char="•"/>
              <a:defRPr sz="2700" b="0" i="0" u="none" strike="noStrike" cap="none">
                <a:solidFill>
                  <a:schemeClr val="dk1"/>
                </a:solidFill>
                <a:latin typeface="Calibri"/>
                <a:ea typeface="Calibri"/>
                <a:cs typeface="Calibri"/>
              </a:defRPr>
            </a:lvl9pPr>
          </a:lstStyle>
          <a:p>
            <a:r>
              <a:rPr lang="en-US" dirty="0"/>
              <a:t>Sudarshan Jagannathan</a:t>
            </a:r>
          </a:p>
        </p:txBody>
      </p:sp>
      <p:sp>
        <p:nvSpPr>
          <p:cNvPr id="80" name="TextBox 79">
            <a:extLst>
              <a:ext uri="{FF2B5EF4-FFF2-40B4-BE49-F238E27FC236}">
                <a16:creationId xmlns="" xmlns:a16="http://schemas.microsoft.com/office/drawing/2014/main" id="{199DEE16-BC4F-A646-4C78-39D72C967368}"/>
              </a:ext>
            </a:extLst>
          </p:cNvPr>
          <p:cNvSpPr txBox="1"/>
          <p:nvPr/>
        </p:nvSpPr>
        <p:spPr>
          <a:xfrm>
            <a:off x="5144682" y="2736000"/>
            <a:ext cx="1184400" cy="511200"/>
          </a:xfrm>
          <a:prstGeom prst="rect">
            <a:avLst/>
          </a:prstGeom>
          <a:noFill/>
          <a:ln>
            <a:noFill/>
          </a:ln>
        </p:spPr>
        <p:txBody>
          <a:bodyPr spcFirstLastPara="1" wrap="square" lIns="0" tIns="60925" rIns="0" bIns="60925" anchor="t" anchorCtr="0">
            <a:noAutofit/>
          </a:bodyPr>
          <a:lstStyle>
            <a:defPPr marR="0" lvl="0" algn="l" rtl="0">
              <a:lnSpc>
                <a:spcPct val="100000"/>
              </a:lnSpc>
              <a:spcBef>
                <a:spcPts val="0"/>
              </a:spcBef>
              <a:spcAft>
                <a:spcPts val="0"/>
              </a:spcAft>
              <a:defRPr lang="en-US"/>
            </a:defPPr>
            <a:lvl1pPr marL="228600" marR="0" lvl="0" indent="0">
              <a:lnSpc>
                <a:spcPct val="100000"/>
              </a:lnSpc>
              <a:spcBef>
                <a:spcPts val="360"/>
              </a:spcBef>
              <a:spcAft>
                <a:spcPts val="0"/>
              </a:spcAft>
              <a:buClr>
                <a:srgbClr val="3F3F3F"/>
              </a:buClr>
              <a:buSzPts val="1800"/>
              <a:buFont typeface="Arial"/>
              <a:buNone/>
              <a:defRPr sz="1000" b="1" i="0" u="none" strike="noStrike" cap="none">
                <a:solidFill>
                  <a:srgbClr val="3F3F3F"/>
                </a:solidFill>
                <a:latin typeface="Arial"/>
                <a:ea typeface="Arial"/>
                <a:cs typeface="Arial"/>
              </a:defRPr>
            </a:lvl1pPr>
            <a:lvl2pPr marL="914400" marR="0" lvl="1" indent="-228600">
              <a:lnSpc>
                <a:spcPct val="100000"/>
              </a:lnSpc>
              <a:spcBef>
                <a:spcPts val="360"/>
              </a:spcBef>
              <a:spcAft>
                <a:spcPts val="0"/>
              </a:spcAft>
              <a:buClr>
                <a:schemeClr val="dk1"/>
              </a:buClr>
              <a:buSzPts val="1800"/>
              <a:buFont typeface="Arial"/>
              <a:buNone/>
              <a:defRPr b="0" i="0" u="none" strike="noStrike" cap="none">
                <a:solidFill>
                  <a:schemeClr val="dk1"/>
                </a:solidFill>
                <a:latin typeface="Arial"/>
                <a:ea typeface="Arial"/>
                <a:cs typeface="Arial"/>
              </a:defRPr>
            </a:lvl2pPr>
            <a:lvl3pPr marL="1371600" marR="0" lvl="2" indent="-228600">
              <a:lnSpc>
                <a:spcPct val="100000"/>
              </a:lnSpc>
              <a:spcBef>
                <a:spcPts val="360"/>
              </a:spcBef>
              <a:spcAft>
                <a:spcPts val="0"/>
              </a:spcAft>
              <a:buClr>
                <a:schemeClr val="dk1"/>
              </a:buClr>
              <a:buSzPts val="1800"/>
              <a:buFont typeface="Arial"/>
              <a:buNone/>
              <a:defRPr b="0" i="0" u="none" strike="noStrike" cap="none">
                <a:solidFill>
                  <a:schemeClr val="dk1"/>
                </a:solidFill>
                <a:latin typeface="Arial"/>
                <a:ea typeface="Arial"/>
                <a:cs typeface="Arial"/>
              </a:defRPr>
            </a:lvl3pPr>
            <a:lvl4pPr marL="1828800" marR="0" lvl="3" indent="-228600">
              <a:lnSpc>
                <a:spcPct val="100000"/>
              </a:lnSpc>
              <a:spcBef>
                <a:spcPts val="360"/>
              </a:spcBef>
              <a:spcAft>
                <a:spcPts val="0"/>
              </a:spcAft>
              <a:buClr>
                <a:schemeClr val="dk1"/>
              </a:buClr>
              <a:buSzPts val="1800"/>
              <a:buFont typeface="Arial"/>
              <a:buNone/>
              <a:defRPr b="0" i="0" u="none" strike="noStrike" cap="none">
                <a:solidFill>
                  <a:schemeClr val="dk1"/>
                </a:solidFill>
                <a:latin typeface="Arial"/>
                <a:ea typeface="Arial"/>
                <a:cs typeface="Arial"/>
              </a:defRPr>
            </a:lvl4pPr>
            <a:lvl5pPr marL="2286000" marR="0" lvl="4" indent="-228600">
              <a:lnSpc>
                <a:spcPct val="100000"/>
              </a:lnSpc>
              <a:spcBef>
                <a:spcPts val="360"/>
              </a:spcBef>
              <a:spcAft>
                <a:spcPts val="0"/>
              </a:spcAft>
              <a:buClr>
                <a:schemeClr val="dk1"/>
              </a:buClr>
              <a:buSzPts val="1800"/>
              <a:buFont typeface="Arial"/>
              <a:buNone/>
              <a:defRPr b="0" i="0" u="none" strike="noStrike" cap="none">
                <a:solidFill>
                  <a:schemeClr val="dk1"/>
                </a:solidFill>
                <a:latin typeface="Arial"/>
                <a:ea typeface="Arial"/>
                <a:cs typeface="Arial"/>
              </a:defRPr>
            </a:lvl5pPr>
            <a:lvl6pPr marL="2743200" marR="0" lvl="5" indent="-400050">
              <a:lnSpc>
                <a:spcPct val="100000"/>
              </a:lnSpc>
              <a:spcBef>
                <a:spcPts val="540"/>
              </a:spcBef>
              <a:spcAft>
                <a:spcPts val="0"/>
              </a:spcAft>
              <a:buClr>
                <a:schemeClr val="dk1"/>
              </a:buClr>
              <a:buSzPts val="2700"/>
              <a:buFont typeface="Arial"/>
              <a:buChar char="•"/>
              <a:defRPr sz="2700" b="0" i="0" u="none" strike="noStrike" cap="none">
                <a:solidFill>
                  <a:schemeClr val="dk1"/>
                </a:solidFill>
                <a:latin typeface="Calibri"/>
                <a:ea typeface="Calibri"/>
                <a:cs typeface="Calibri"/>
              </a:defRPr>
            </a:lvl6pPr>
            <a:lvl7pPr marL="3200400" marR="0" lvl="6" indent="-400050">
              <a:lnSpc>
                <a:spcPct val="100000"/>
              </a:lnSpc>
              <a:spcBef>
                <a:spcPts val="540"/>
              </a:spcBef>
              <a:spcAft>
                <a:spcPts val="0"/>
              </a:spcAft>
              <a:buClr>
                <a:schemeClr val="dk1"/>
              </a:buClr>
              <a:buSzPts val="2700"/>
              <a:buFont typeface="Arial"/>
              <a:buChar char="•"/>
              <a:defRPr sz="2700" b="0" i="0" u="none" strike="noStrike" cap="none">
                <a:solidFill>
                  <a:schemeClr val="dk1"/>
                </a:solidFill>
                <a:latin typeface="Calibri"/>
                <a:ea typeface="Calibri"/>
                <a:cs typeface="Calibri"/>
              </a:defRPr>
            </a:lvl7pPr>
            <a:lvl8pPr marL="3657600" marR="0" lvl="7" indent="-400050">
              <a:lnSpc>
                <a:spcPct val="100000"/>
              </a:lnSpc>
              <a:spcBef>
                <a:spcPts val="540"/>
              </a:spcBef>
              <a:spcAft>
                <a:spcPts val="0"/>
              </a:spcAft>
              <a:buClr>
                <a:schemeClr val="dk1"/>
              </a:buClr>
              <a:buSzPts val="2700"/>
              <a:buFont typeface="Arial"/>
              <a:buChar char="•"/>
              <a:defRPr sz="2700" b="0" i="0" u="none" strike="noStrike" cap="none">
                <a:solidFill>
                  <a:schemeClr val="dk1"/>
                </a:solidFill>
                <a:latin typeface="Calibri"/>
                <a:ea typeface="Calibri"/>
                <a:cs typeface="Calibri"/>
              </a:defRPr>
            </a:lvl8pPr>
            <a:lvl9pPr marL="4114800" marR="0" lvl="8" indent="-400050">
              <a:lnSpc>
                <a:spcPct val="100000"/>
              </a:lnSpc>
              <a:spcBef>
                <a:spcPts val="540"/>
              </a:spcBef>
              <a:spcAft>
                <a:spcPts val="0"/>
              </a:spcAft>
              <a:buClr>
                <a:schemeClr val="dk1"/>
              </a:buClr>
              <a:buSzPts val="2700"/>
              <a:buFont typeface="Arial"/>
              <a:buChar char="•"/>
              <a:defRPr sz="2700" b="0" i="0" u="none" strike="noStrike" cap="none">
                <a:solidFill>
                  <a:schemeClr val="dk1"/>
                </a:solidFill>
                <a:latin typeface="Calibri"/>
                <a:ea typeface="Calibri"/>
                <a:cs typeface="Calibri"/>
              </a:defRPr>
            </a:lvl9pPr>
          </a:lstStyle>
          <a:p>
            <a:r>
              <a:rPr lang="en-US" dirty="0"/>
              <a:t>Dr. Hardik Pandya</a:t>
            </a:r>
          </a:p>
        </p:txBody>
      </p:sp>
      <p:sp>
        <p:nvSpPr>
          <p:cNvPr id="82" name="TextBox 81">
            <a:extLst>
              <a:ext uri="{FF2B5EF4-FFF2-40B4-BE49-F238E27FC236}">
                <a16:creationId xmlns="" xmlns:a16="http://schemas.microsoft.com/office/drawing/2014/main" id="{BFFEC36B-289C-C32C-E7F5-8EAEFF22398A}"/>
              </a:ext>
            </a:extLst>
          </p:cNvPr>
          <p:cNvSpPr txBox="1"/>
          <p:nvPr/>
        </p:nvSpPr>
        <p:spPr>
          <a:xfrm>
            <a:off x="6392985" y="2736000"/>
            <a:ext cx="1184400" cy="511200"/>
          </a:xfrm>
          <a:prstGeom prst="rect">
            <a:avLst/>
          </a:prstGeom>
          <a:noFill/>
          <a:ln>
            <a:noFill/>
          </a:ln>
        </p:spPr>
        <p:txBody>
          <a:bodyPr spcFirstLastPara="1" wrap="square" lIns="0" tIns="60925" rIns="0" bIns="60925" anchor="t" anchorCtr="0">
            <a:noAutofit/>
          </a:bodyPr>
          <a:lstStyle>
            <a:defPPr marR="0" lvl="0" algn="l" rtl="0">
              <a:lnSpc>
                <a:spcPct val="100000"/>
              </a:lnSpc>
              <a:spcBef>
                <a:spcPts val="0"/>
              </a:spcBef>
              <a:spcAft>
                <a:spcPts val="0"/>
              </a:spcAft>
              <a:defRPr lang="en-US"/>
            </a:defPPr>
            <a:lvl1pPr marL="228600" marR="0" lvl="0" indent="0">
              <a:lnSpc>
                <a:spcPct val="100000"/>
              </a:lnSpc>
              <a:spcBef>
                <a:spcPts val="360"/>
              </a:spcBef>
              <a:spcAft>
                <a:spcPts val="0"/>
              </a:spcAft>
              <a:buClr>
                <a:srgbClr val="3F3F3F"/>
              </a:buClr>
              <a:buSzPts val="1800"/>
              <a:buFont typeface="Arial"/>
              <a:buNone/>
              <a:defRPr sz="1000" b="1" i="0" u="none" strike="noStrike" cap="none">
                <a:solidFill>
                  <a:srgbClr val="3F3F3F"/>
                </a:solidFill>
                <a:latin typeface="Arial"/>
                <a:ea typeface="Arial"/>
                <a:cs typeface="Arial"/>
              </a:defRPr>
            </a:lvl1pPr>
            <a:lvl2pPr marL="914400" marR="0" lvl="1" indent="-228600">
              <a:lnSpc>
                <a:spcPct val="100000"/>
              </a:lnSpc>
              <a:spcBef>
                <a:spcPts val="360"/>
              </a:spcBef>
              <a:spcAft>
                <a:spcPts val="0"/>
              </a:spcAft>
              <a:buClr>
                <a:schemeClr val="dk1"/>
              </a:buClr>
              <a:buSzPts val="1800"/>
              <a:buFont typeface="Arial"/>
              <a:buNone/>
              <a:defRPr b="0" i="0" u="none" strike="noStrike" cap="none">
                <a:solidFill>
                  <a:schemeClr val="dk1"/>
                </a:solidFill>
                <a:latin typeface="Arial"/>
                <a:ea typeface="Arial"/>
                <a:cs typeface="Arial"/>
              </a:defRPr>
            </a:lvl2pPr>
            <a:lvl3pPr marL="1371600" marR="0" lvl="2" indent="-228600">
              <a:lnSpc>
                <a:spcPct val="100000"/>
              </a:lnSpc>
              <a:spcBef>
                <a:spcPts val="360"/>
              </a:spcBef>
              <a:spcAft>
                <a:spcPts val="0"/>
              </a:spcAft>
              <a:buClr>
                <a:schemeClr val="dk1"/>
              </a:buClr>
              <a:buSzPts val="1800"/>
              <a:buFont typeface="Arial"/>
              <a:buNone/>
              <a:defRPr b="0" i="0" u="none" strike="noStrike" cap="none">
                <a:solidFill>
                  <a:schemeClr val="dk1"/>
                </a:solidFill>
                <a:latin typeface="Arial"/>
                <a:ea typeface="Arial"/>
                <a:cs typeface="Arial"/>
              </a:defRPr>
            </a:lvl3pPr>
            <a:lvl4pPr marL="1828800" marR="0" lvl="3" indent="-228600">
              <a:lnSpc>
                <a:spcPct val="100000"/>
              </a:lnSpc>
              <a:spcBef>
                <a:spcPts val="360"/>
              </a:spcBef>
              <a:spcAft>
                <a:spcPts val="0"/>
              </a:spcAft>
              <a:buClr>
                <a:schemeClr val="dk1"/>
              </a:buClr>
              <a:buSzPts val="1800"/>
              <a:buFont typeface="Arial"/>
              <a:buNone/>
              <a:defRPr b="0" i="0" u="none" strike="noStrike" cap="none">
                <a:solidFill>
                  <a:schemeClr val="dk1"/>
                </a:solidFill>
                <a:latin typeface="Arial"/>
                <a:ea typeface="Arial"/>
                <a:cs typeface="Arial"/>
              </a:defRPr>
            </a:lvl4pPr>
            <a:lvl5pPr marL="2286000" marR="0" lvl="4" indent="-228600">
              <a:lnSpc>
                <a:spcPct val="100000"/>
              </a:lnSpc>
              <a:spcBef>
                <a:spcPts val="360"/>
              </a:spcBef>
              <a:spcAft>
                <a:spcPts val="0"/>
              </a:spcAft>
              <a:buClr>
                <a:schemeClr val="dk1"/>
              </a:buClr>
              <a:buSzPts val="1800"/>
              <a:buFont typeface="Arial"/>
              <a:buNone/>
              <a:defRPr b="0" i="0" u="none" strike="noStrike" cap="none">
                <a:solidFill>
                  <a:schemeClr val="dk1"/>
                </a:solidFill>
                <a:latin typeface="Arial"/>
                <a:ea typeface="Arial"/>
                <a:cs typeface="Arial"/>
              </a:defRPr>
            </a:lvl5pPr>
            <a:lvl6pPr marL="2743200" marR="0" lvl="5" indent="-400050">
              <a:lnSpc>
                <a:spcPct val="100000"/>
              </a:lnSpc>
              <a:spcBef>
                <a:spcPts val="540"/>
              </a:spcBef>
              <a:spcAft>
                <a:spcPts val="0"/>
              </a:spcAft>
              <a:buClr>
                <a:schemeClr val="dk1"/>
              </a:buClr>
              <a:buSzPts val="2700"/>
              <a:buFont typeface="Arial"/>
              <a:buChar char="•"/>
              <a:defRPr sz="2700" b="0" i="0" u="none" strike="noStrike" cap="none">
                <a:solidFill>
                  <a:schemeClr val="dk1"/>
                </a:solidFill>
                <a:latin typeface="Calibri"/>
                <a:ea typeface="Calibri"/>
                <a:cs typeface="Calibri"/>
              </a:defRPr>
            </a:lvl6pPr>
            <a:lvl7pPr marL="3200400" marR="0" lvl="6" indent="-400050">
              <a:lnSpc>
                <a:spcPct val="100000"/>
              </a:lnSpc>
              <a:spcBef>
                <a:spcPts val="540"/>
              </a:spcBef>
              <a:spcAft>
                <a:spcPts val="0"/>
              </a:spcAft>
              <a:buClr>
                <a:schemeClr val="dk1"/>
              </a:buClr>
              <a:buSzPts val="2700"/>
              <a:buFont typeface="Arial"/>
              <a:buChar char="•"/>
              <a:defRPr sz="2700" b="0" i="0" u="none" strike="noStrike" cap="none">
                <a:solidFill>
                  <a:schemeClr val="dk1"/>
                </a:solidFill>
                <a:latin typeface="Calibri"/>
                <a:ea typeface="Calibri"/>
                <a:cs typeface="Calibri"/>
              </a:defRPr>
            </a:lvl7pPr>
            <a:lvl8pPr marL="3657600" marR="0" lvl="7" indent="-400050">
              <a:lnSpc>
                <a:spcPct val="100000"/>
              </a:lnSpc>
              <a:spcBef>
                <a:spcPts val="540"/>
              </a:spcBef>
              <a:spcAft>
                <a:spcPts val="0"/>
              </a:spcAft>
              <a:buClr>
                <a:schemeClr val="dk1"/>
              </a:buClr>
              <a:buSzPts val="2700"/>
              <a:buFont typeface="Arial"/>
              <a:buChar char="•"/>
              <a:defRPr sz="2700" b="0" i="0" u="none" strike="noStrike" cap="none">
                <a:solidFill>
                  <a:schemeClr val="dk1"/>
                </a:solidFill>
                <a:latin typeface="Calibri"/>
                <a:ea typeface="Calibri"/>
                <a:cs typeface="Calibri"/>
              </a:defRPr>
            </a:lvl8pPr>
            <a:lvl9pPr marL="4114800" marR="0" lvl="8" indent="-400050">
              <a:lnSpc>
                <a:spcPct val="100000"/>
              </a:lnSpc>
              <a:spcBef>
                <a:spcPts val="540"/>
              </a:spcBef>
              <a:spcAft>
                <a:spcPts val="0"/>
              </a:spcAft>
              <a:buClr>
                <a:schemeClr val="dk1"/>
              </a:buClr>
              <a:buSzPts val="2700"/>
              <a:buFont typeface="Arial"/>
              <a:buChar char="•"/>
              <a:defRPr sz="2700" b="0" i="0" u="none" strike="noStrike" cap="none">
                <a:solidFill>
                  <a:schemeClr val="dk1"/>
                </a:solidFill>
                <a:latin typeface="Calibri"/>
                <a:ea typeface="Calibri"/>
                <a:cs typeface="Calibri"/>
              </a:defRPr>
            </a:lvl9pPr>
          </a:lstStyle>
          <a:p>
            <a:r>
              <a:rPr lang="en-US" dirty="0"/>
              <a:t>Dr Mohan Rao</a:t>
            </a:r>
          </a:p>
        </p:txBody>
      </p:sp>
      <p:sp>
        <p:nvSpPr>
          <p:cNvPr id="84" name="TextBox 83">
            <a:extLst>
              <a:ext uri="{FF2B5EF4-FFF2-40B4-BE49-F238E27FC236}">
                <a16:creationId xmlns="" xmlns:a16="http://schemas.microsoft.com/office/drawing/2014/main" id="{9C95A263-E7E3-5E4E-768A-23CCF5C53C74}"/>
              </a:ext>
            </a:extLst>
          </p:cNvPr>
          <p:cNvSpPr txBox="1"/>
          <p:nvPr/>
        </p:nvSpPr>
        <p:spPr>
          <a:xfrm>
            <a:off x="7676812" y="2736000"/>
            <a:ext cx="1184400" cy="511200"/>
          </a:xfrm>
          <a:prstGeom prst="rect">
            <a:avLst/>
          </a:prstGeom>
          <a:noFill/>
          <a:ln>
            <a:noFill/>
          </a:ln>
        </p:spPr>
        <p:txBody>
          <a:bodyPr spcFirstLastPara="1" wrap="square" lIns="0" tIns="60925" rIns="0" bIns="60925" anchor="t" anchorCtr="0">
            <a:noAutofit/>
          </a:bodyPr>
          <a:lstStyle>
            <a:defPPr marR="0" lvl="0" algn="l" rtl="0">
              <a:lnSpc>
                <a:spcPct val="100000"/>
              </a:lnSpc>
              <a:spcBef>
                <a:spcPts val="0"/>
              </a:spcBef>
              <a:spcAft>
                <a:spcPts val="0"/>
              </a:spcAft>
              <a:defRPr lang="en-US"/>
            </a:defPPr>
            <a:lvl1pPr marL="228600" marR="0" lvl="0" indent="0">
              <a:lnSpc>
                <a:spcPct val="100000"/>
              </a:lnSpc>
              <a:spcBef>
                <a:spcPts val="360"/>
              </a:spcBef>
              <a:spcAft>
                <a:spcPts val="0"/>
              </a:spcAft>
              <a:buClr>
                <a:srgbClr val="3F3F3F"/>
              </a:buClr>
              <a:buSzPts val="1800"/>
              <a:buFont typeface="Arial"/>
              <a:buNone/>
              <a:defRPr sz="1000" b="1" i="0" u="none" strike="noStrike" cap="none">
                <a:solidFill>
                  <a:srgbClr val="3F3F3F"/>
                </a:solidFill>
                <a:latin typeface="Arial"/>
                <a:ea typeface="Arial"/>
                <a:cs typeface="Arial"/>
              </a:defRPr>
            </a:lvl1pPr>
            <a:lvl2pPr marL="914400" marR="0" lvl="1" indent="-228600">
              <a:lnSpc>
                <a:spcPct val="100000"/>
              </a:lnSpc>
              <a:spcBef>
                <a:spcPts val="360"/>
              </a:spcBef>
              <a:spcAft>
                <a:spcPts val="0"/>
              </a:spcAft>
              <a:buClr>
                <a:schemeClr val="dk1"/>
              </a:buClr>
              <a:buSzPts val="1800"/>
              <a:buFont typeface="Arial"/>
              <a:buNone/>
              <a:defRPr b="0" i="0" u="none" strike="noStrike" cap="none">
                <a:solidFill>
                  <a:schemeClr val="dk1"/>
                </a:solidFill>
                <a:latin typeface="Arial"/>
                <a:ea typeface="Arial"/>
                <a:cs typeface="Arial"/>
              </a:defRPr>
            </a:lvl2pPr>
            <a:lvl3pPr marL="1371600" marR="0" lvl="2" indent="-228600">
              <a:lnSpc>
                <a:spcPct val="100000"/>
              </a:lnSpc>
              <a:spcBef>
                <a:spcPts val="360"/>
              </a:spcBef>
              <a:spcAft>
                <a:spcPts val="0"/>
              </a:spcAft>
              <a:buClr>
                <a:schemeClr val="dk1"/>
              </a:buClr>
              <a:buSzPts val="1800"/>
              <a:buFont typeface="Arial"/>
              <a:buNone/>
              <a:defRPr b="0" i="0" u="none" strike="noStrike" cap="none">
                <a:solidFill>
                  <a:schemeClr val="dk1"/>
                </a:solidFill>
                <a:latin typeface="Arial"/>
                <a:ea typeface="Arial"/>
                <a:cs typeface="Arial"/>
              </a:defRPr>
            </a:lvl3pPr>
            <a:lvl4pPr marL="1828800" marR="0" lvl="3" indent="-228600">
              <a:lnSpc>
                <a:spcPct val="100000"/>
              </a:lnSpc>
              <a:spcBef>
                <a:spcPts val="360"/>
              </a:spcBef>
              <a:spcAft>
                <a:spcPts val="0"/>
              </a:spcAft>
              <a:buClr>
                <a:schemeClr val="dk1"/>
              </a:buClr>
              <a:buSzPts val="1800"/>
              <a:buFont typeface="Arial"/>
              <a:buNone/>
              <a:defRPr b="0" i="0" u="none" strike="noStrike" cap="none">
                <a:solidFill>
                  <a:schemeClr val="dk1"/>
                </a:solidFill>
                <a:latin typeface="Arial"/>
                <a:ea typeface="Arial"/>
                <a:cs typeface="Arial"/>
              </a:defRPr>
            </a:lvl4pPr>
            <a:lvl5pPr marL="2286000" marR="0" lvl="4" indent="-228600">
              <a:lnSpc>
                <a:spcPct val="100000"/>
              </a:lnSpc>
              <a:spcBef>
                <a:spcPts val="360"/>
              </a:spcBef>
              <a:spcAft>
                <a:spcPts val="0"/>
              </a:spcAft>
              <a:buClr>
                <a:schemeClr val="dk1"/>
              </a:buClr>
              <a:buSzPts val="1800"/>
              <a:buFont typeface="Arial"/>
              <a:buNone/>
              <a:defRPr b="0" i="0" u="none" strike="noStrike" cap="none">
                <a:solidFill>
                  <a:schemeClr val="dk1"/>
                </a:solidFill>
                <a:latin typeface="Arial"/>
                <a:ea typeface="Arial"/>
                <a:cs typeface="Arial"/>
              </a:defRPr>
            </a:lvl5pPr>
            <a:lvl6pPr marL="2743200" marR="0" lvl="5" indent="-400050">
              <a:lnSpc>
                <a:spcPct val="100000"/>
              </a:lnSpc>
              <a:spcBef>
                <a:spcPts val="540"/>
              </a:spcBef>
              <a:spcAft>
                <a:spcPts val="0"/>
              </a:spcAft>
              <a:buClr>
                <a:schemeClr val="dk1"/>
              </a:buClr>
              <a:buSzPts val="2700"/>
              <a:buFont typeface="Arial"/>
              <a:buChar char="•"/>
              <a:defRPr sz="2700" b="0" i="0" u="none" strike="noStrike" cap="none">
                <a:solidFill>
                  <a:schemeClr val="dk1"/>
                </a:solidFill>
                <a:latin typeface="Calibri"/>
                <a:ea typeface="Calibri"/>
                <a:cs typeface="Calibri"/>
              </a:defRPr>
            </a:lvl6pPr>
            <a:lvl7pPr marL="3200400" marR="0" lvl="6" indent="-400050">
              <a:lnSpc>
                <a:spcPct val="100000"/>
              </a:lnSpc>
              <a:spcBef>
                <a:spcPts val="540"/>
              </a:spcBef>
              <a:spcAft>
                <a:spcPts val="0"/>
              </a:spcAft>
              <a:buClr>
                <a:schemeClr val="dk1"/>
              </a:buClr>
              <a:buSzPts val="2700"/>
              <a:buFont typeface="Arial"/>
              <a:buChar char="•"/>
              <a:defRPr sz="2700" b="0" i="0" u="none" strike="noStrike" cap="none">
                <a:solidFill>
                  <a:schemeClr val="dk1"/>
                </a:solidFill>
                <a:latin typeface="Calibri"/>
                <a:ea typeface="Calibri"/>
                <a:cs typeface="Calibri"/>
              </a:defRPr>
            </a:lvl7pPr>
            <a:lvl8pPr marL="3657600" marR="0" lvl="7" indent="-400050">
              <a:lnSpc>
                <a:spcPct val="100000"/>
              </a:lnSpc>
              <a:spcBef>
                <a:spcPts val="540"/>
              </a:spcBef>
              <a:spcAft>
                <a:spcPts val="0"/>
              </a:spcAft>
              <a:buClr>
                <a:schemeClr val="dk1"/>
              </a:buClr>
              <a:buSzPts val="2700"/>
              <a:buFont typeface="Arial"/>
              <a:buChar char="•"/>
              <a:defRPr sz="2700" b="0" i="0" u="none" strike="noStrike" cap="none">
                <a:solidFill>
                  <a:schemeClr val="dk1"/>
                </a:solidFill>
                <a:latin typeface="Calibri"/>
                <a:ea typeface="Calibri"/>
                <a:cs typeface="Calibri"/>
              </a:defRPr>
            </a:lvl8pPr>
            <a:lvl9pPr marL="4114800" marR="0" lvl="8" indent="-400050">
              <a:lnSpc>
                <a:spcPct val="100000"/>
              </a:lnSpc>
              <a:spcBef>
                <a:spcPts val="540"/>
              </a:spcBef>
              <a:spcAft>
                <a:spcPts val="0"/>
              </a:spcAft>
              <a:buClr>
                <a:schemeClr val="dk1"/>
              </a:buClr>
              <a:buSzPts val="2700"/>
              <a:buFont typeface="Arial"/>
              <a:buChar char="•"/>
              <a:defRPr sz="2700" b="0" i="0" u="none" strike="noStrike" cap="none">
                <a:solidFill>
                  <a:schemeClr val="dk1"/>
                </a:solidFill>
                <a:latin typeface="Calibri"/>
                <a:ea typeface="Calibri"/>
                <a:cs typeface="Calibri"/>
              </a:defRPr>
            </a:lvl9pPr>
          </a:lstStyle>
          <a:p>
            <a:r>
              <a:rPr lang="en-IN" altLang="en-US" dirty="0" err="1"/>
              <a:t>Dr.</a:t>
            </a:r>
            <a:r>
              <a:rPr lang="en-IN" altLang="en-US" dirty="0"/>
              <a:t> H.R Gundu Rao</a:t>
            </a:r>
          </a:p>
        </p:txBody>
      </p:sp>
      <p:sp>
        <p:nvSpPr>
          <p:cNvPr id="86" name="TextBox 85">
            <a:extLst>
              <a:ext uri="{FF2B5EF4-FFF2-40B4-BE49-F238E27FC236}">
                <a16:creationId xmlns="" xmlns:a16="http://schemas.microsoft.com/office/drawing/2014/main" id="{3405531B-5694-E34A-9FB9-DD4DEEED1F2C}"/>
              </a:ext>
            </a:extLst>
          </p:cNvPr>
          <p:cNvSpPr txBox="1"/>
          <p:nvPr/>
        </p:nvSpPr>
        <p:spPr>
          <a:xfrm>
            <a:off x="9016939" y="2736000"/>
            <a:ext cx="1184400" cy="511200"/>
          </a:xfrm>
          <a:prstGeom prst="rect">
            <a:avLst/>
          </a:prstGeom>
          <a:noFill/>
          <a:ln>
            <a:noFill/>
          </a:ln>
        </p:spPr>
        <p:txBody>
          <a:bodyPr spcFirstLastPara="1" wrap="square" lIns="0" tIns="60925" rIns="0" bIns="60925" anchor="t" anchorCtr="0">
            <a:noAutofit/>
          </a:bodyPr>
          <a:lstStyle>
            <a:defPPr marR="0" lvl="0" algn="l" rtl="0">
              <a:lnSpc>
                <a:spcPct val="100000"/>
              </a:lnSpc>
              <a:spcBef>
                <a:spcPts val="0"/>
              </a:spcBef>
              <a:spcAft>
                <a:spcPts val="0"/>
              </a:spcAft>
              <a:defRPr lang="en-US"/>
            </a:defPPr>
            <a:lvl1pPr marL="228600" marR="0" lvl="0" indent="0">
              <a:lnSpc>
                <a:spcPct val="100000"/>
              </a:lnSpc>
              <a:spcBef>
                <a:spcPts val="360"/>
              </a:spcBef>
              <a:spcAft>
                <a:spcPts val="0"/>
              </a:spcAft>
              <a:buClr>
                <a:srgbClr val="3F3F3F"/>
              </a:buClr>
              <a:buSzPts val="1800"/>
              <a:buFont typeface="Arial"/>
              <a:buNone/>
              <a:defRPr sz="1000" b="1" i="0" u="none" strike="noStrike" cap="none">
                <a:solidFill>
                  <a:srgbClr val="3F3F3F"/>
                </a:solidFill>
                <a:latin typeface="Arial"/>
                <a:ea typeface="Arial"/>
                <a:cs typeface="Arial"/>
              </a:defRPr>
            </a:lvl1pPr>
            <a:lvl2pPr marL="914400" marR="0" lvl="1" indent="-228600">
              <a:lnSpc>
                <a:spcPct val="100000"/>
              </a:lnSpc>
              <a:spcBef>
                <a:spcPts val="360"/>
              </a:spcBef>
              <a:spcAft>
                <a:spcPts val="0"/>
              </a:spcAft>
              <a:buClr>
                <a:schemeClr val="dk1"/>
              </a:buClr>
              <a:buSzPts val="1800"/>
              <a:buFont typeface="Arial"/>
              <a:buNone/>
              <a:defRPr b="0" i="0" u="none" strike="noStrike" cap="none">
                <a:solidFill>
                  <a:schemeClr val="dk1"/>
                </a:solidFill>
                <a:latin typeface="Arial"/>
                <a:ea typeface="Arial"/>
                <a:cs typeface="Arial"/>
              </a:defRPr>
            </a:lvl2pPr>
            <a:lvl3pPr marL="1371600" marR="0" lvl="2" indent="-228600">
              <a:lnSpc>
                <a:spcPct val="100000"/>
              </a:lnSpc>
              <a:spcBef>
                <a:spcPts val="360"/>
              </a:spcBef>
              <a:spcAft>
                <a:spcPts val="0"/>
              </a:spcAft>
              <a:buClr>
                <a:schemeClr val="dk1"/>
              </a:buClr>
              <a:buSzPts val="1800"/>
              <a:buFont typeface="Arial"/>
              <a:buNone/>
              <a:defRPr b="0" i="0" u="none" strike="noStrike" cap="none">
                <a:solidFill>
                  <a:schemeClr val="dk1"/>
                </a:solidFill>
                <a:latin typeface="Arial"/>
                <a:ea typeface="Arial"/>
                <a:cs typeface="Arial"/>
              </a:defRPr>
            </a:lvl3pPr>
            <a:lvl4pPr marL="1828800" marR="0" lvl="3" indent="-228600">
              <a:lnSpc>
                <a:spcPct val="100000"/>
              </a:lnSpc>
              <a:spcBef>
                <a:spcPts val="360"/>
              </a:spcBef>
              <a:spcAft>
                <a:spcPts val="0"/>
              </a:spcAft>
              <a:buClr>
                <a:schemeClr val="dk1"/>
              </a:buClr>
              <a:buSzPts val="1800"/>
              <a:buFont typeface="Arial"/>
              <a:buNone/>
              <a:defRPr b="0" i="0" u="none" strike="noStrike" cap="none">
                <a:solidFill>
                  <a:schemeClr val="dk1"/>
                </a:solidFill>
                <a:latin typeface="Arial"/>
                <a:ea typeface="Arial"/>
                <a:cs typeface="Arial"/>
              </a:defRPr>
            </a:lvl4pPr>
            <a:lvl5pPr marL="2286000" marR="0" lvl="4" indent="-228600">
              <a:lnSpc>
                <a:spcPct val="100000"/>
              </a:lnSpc>
              <a:spcBef>
                <a:spcPts val="360"/>
              </a:spcBef>
              <a:spcAft>
                <a:spcPts val="0"/>
              </a:spcAft>
              <a:buClr>
                <a:schemeClr val="dk1"/>
              </a:buClr>
              <a:buSzPts val="1800"/>
              <a:buFont typeface="Arial"/>
              <a:buNone/>
              <a:defRPr b="0" i="0" u="none" strike="noStrike" cap="none">
                <a:solidFill>
                  <a:schemeClr val="dk1"/>
                </a:solidFill>
                <a:latin typeface="Arial"/>
                <a:ea typeface="Arial"/>
                <a:cs typeface="Arial"/>
              </a:defRPr>
            </a:lvl5pPr>
            <a:lvl6pPr marL="2743200" marR="0" lvl="5" indent="-400050">
              <a:lnSpc>
                <a:spcPct val="100000"/>
              </a:lnSpc>
              <a:spcBef>
                <a:spcPts val="540"/>
              </a:spcBef>
              <a:spcAft>
                <a:spcPts val="0"/>
              </a:spcAft>
              <a:buClr>
                <a:schemeClr val="dk1"/>
              </a:buClr>
              <a:buSzPts val="2700"/>
              <a:buFont typeface="Arial"/>
              <a:buChar char="•"/>
              <a:defRPr sz="2700" b="0" i="0" u="none" strike="noStrike" cap="none">
                <a:solidFill>
                  <a:schemeClr val="dk1"/>
                </a:solidFill>
                <a:latin typeface="Calibri"/>
                <a:ea typeface="Calibri"/>
                <a:cs typeface="Calibri"/>
              </a:defRPr>
            </a:lvl6pPr>
            <a:lvl7pPr marL="3200400" marR="0" lvl="6" indent="-400050">
              <a:lnSpc>
                <a:spcPct val="100000"/>
              </a:lnSpc>
              <a:spcBef>
                <a:spcPts val="540"/>
              </a:spcBef>
              <a:spcAft>
                <a:spcPts val="0"/>
              </a:spcAft>
              <a:buClr>
                <a:schemeClr val="dk1"/>
              </a:buClr>
              <a:buSzPts val="2700"/>
              <a:buFont typeface="Arial"/>
              <a:buChar char="•"/>
              <a:defRPr sz="2700" b="0" i="0" u="none" strike="noStrike" cap="none">
                <a:solidFill>
                  <a:schemeClr val="dk1"/>
                </a:solidFill>
                <a:latin typeface="Calibri"/>
                <a:ea typeface="Calibri"/>
                <a:cs typeface="Calibri"/>
              </a:defRPr>
            </a:lvl7pPr>
            <a:lvl8pPr marL="3657600" marR="0" lvl="7" indent="-400050">
              <a:lnSpc>
                <a:spcPct val="100000"/>
              </a:lnSpc>
              <a:spcBef>
                <a:spcPts val="540"/>
              </a:spcBef>
              <a:spcAft>
                <a:spcPts val="0"/>
              </a:spcAft>
              <a:buClr>
                <a:schemeClr val="dk1"/>
              </a:buClr>
              <a:buSzPts val="2700"/>
              <a:buFont typeface="Arial"/>
              <a:buChar char="•"/>
              <a:defRPr sz="2700" b="0" i="0" u="none" strike="noStrike" cap="none">
                <a:solidFill>
                  <a:schemeClr val="dk1"/>
                </a:solidFill>
                <a:latin typeface="Calibri"/>
                <a:ea typeface="Calibri"/>
                <a:cs typeface="Calibri"/>
              </a:defRPr>
            </a:lvl8pPr>
            <a:lvl9pPr marL="4114800" marR="0" lvl="8" indent="-400050">
              <a:lnSpc>
                <a:spcPct val="100000"/>
              </a:lnSpc>
              <a:spcBef>
                <a:spcPts val="540"/>
              </a:spcBef>
              <a:spcAft>
                <a:spcPts val="0"/>
              </a:spcAft>
              <a:buClr>
                <a:schemeClr val="dk1"/>
              </a:buClr>
              <a:buSzPts val="2700"/>
              <a:buFont typeface="Arial"/>
              <a:buChar char="•"/>
              <a:defRPr sz="2700" b="0" i="0" u="none" strike="noStrike" cap="none">
                <a:solidFill>
                  <a:schemeClr val="dk1"/>
                </a:solidFill>
                <a:latin typeface="Calibri"/>
                <a:ea typeface="Calibri"/>
                <a:cs typeface="Calibri"/>
              </a:defRPr>
            </a:lvl9pPr>
          </a:lstStyle>
          <a:p>
            <a:r>
              <a:rPr lang="en-IN" altLang="en-US" dirty="0" err="1"/>
              <a:t>Dr.</a:t>
            </a:r>
            <a:r>
              <a:rPr lang="en-IN" altLang="en-US" dirty="0"/>
              <a:t> Shyam </a:t>
            </a:r>
            <a:r>
              <a:rPr lang="en-IN" altLang="en-US" dirty="0" err="1"/>
              <a:t>Kalapavalli</a:t>
            </a:r>
            <a:endParaRPr lang="en-IN" altLang="en-US" dirty="0"/>
          </a:p>
        </p:txBody>
      </p:sp>
      <p:sp>
        <p:nvSpPr>
          <p:cNvPr id="88" name="TextBox 87">
            <a:extLst>
              <a:ext uri="{FF2B5EF4-FFF2-40B4-BE49-F238E27FC236}">
                <a16:creationId xmlns="" xmlns:a16="http://schemas.microsoft.com/office/drawing/2014/main" id="{FA542680-9D0A-5E2E-A67C-6953DDB87469}"/>
              </a:ext>
            </a:extLst>
          </p:cNvPr>
          <p:cNvSpPr txBox="1"/>
          <p:nvPr/>
        </p:nvSpPr>
        <p:spPr>
          <a:xfrm>
            <a:off x="10554787" y="2736000"/>
            <a:ext cx="1184400" cy="511200"/>
          </a:xfrm>
          <a:prstGeom prst="rect">
            <a:avLst/>
          </a:prstGeom>
          <a:noFill/>
          <a:ln>
            <a:noFill/>
          </a:ln>
        </p:spPr>
        <p:txBody>
          <a:bodyPr spcFirstLastPara="1" wrap="square" lIns="0" tIns="60925" rIns="0" bIns="60925" anchor="t" anchorCtr="0">
            <a:noAutofit/>
          </a:bodyPr>
          <a:lstStyle>
            <a:defPPr marR="0" lvl="0" algn="l" rtl="0">
              <a:lnSpc>
                <a:spcPct val="100000"/>
              </a:lnSpc>
              <a:spcBef>
                <a:spcPts val="0"/>
              </a:spcBef>
              <a:spcAft>
                <a:spcPts val="0"/>
              </a:spcAft>
              <a:defRPr lang="en-US"/>
            </a:defPPr>
            <a:lvl1pPr marL="228600" marR="0" lvl="0" indent="0">
              <a:lnSpc>
                <a:spcPct val="100000"/>
              </a:lnSpc>
              <a:spcBef>
                <a:spcPts val="360"/>
              </a:spcBef>
              <a:spcAft>
                <a:spcPts val="0"/>
              </a:spcAft>
              <a:buClr>
                <a:srgbClr val="3F3F3F"/>
              </a:buClr>
              <a:buSzPts val="1800"/>
              <a:buFont typeface="Arial"/>
              <a:buNone/>
              <a:defRPr sz="1000" b="1" i="0" u="none" strike="noStrike" cap="none">
                <a:solidFill>
                  <a:srgbClr val="3F3F3F"/>
                </a:solidFill>
                <a:latin typeface="Arial"/>
                <a:ea typeface="Arial"/>
                <a:cs typeface="Arial"/>
              </a:defRPr>
            </a:lvl1pPr>
            <a:lvl2pPr marL="914400" marR="0" lvl="1" indent="-228600">
              <a:lnSpc>
                <a:spcPct val="100000"/>
              </a:lnSpc>
              <a:spcBef>
                <a:spcPts val="360"/>
              </a:spcBef>
              <a:spcAft>
                <a:spcPts val="0"/>
              </a:spcAft>
              <a:buClr>
                <a:schemeClr val="dk1"/>
              </a:buClr>
              <a:buSzPts val="1800"/>
              <a:buFont typeface="Arial"/>
              <a:buNone/>
              <a:defRPr b="0" i="0" u="none" strike="noStrike" cap="none">
                <a:solidFill>
                  <a:schemeClr val="dk1"/>
                </a:solidFill>
                <a:latin typeface="Arial"/>
                <a:ea typeface="Arial"/>
                <a:cs typeface="Arial"/>
              </a:defRPr>
            </a:lvl2pPr>
            <a:lvl3pPr marL="1371600" marR="0" lvl="2" indent="-228600">
              <a:lnSpc>
                <a:spcPct val="100000"/>
              </a:lnSpc>
              <a:spcBef>
                <a:spcPts val="360"/>
              </a:spcBef>
              <a:spcAft>
                <a:spcPts val="0"/>
              </a:spcAft>
              <a:buClr>
                <a:schemeClr val="dk1"/>
              </a:buClr>
              <a:buSzPts val="1800"/>
              <a:buFont typeface="Arial"/>
              <a:buNone/>
              <a:defRPr b="0" i="0" u="none" strike="noStrike" cap="none">
                <a:solidFill>
                  <a:schemeClr val="dk1"/>
                </a:solidFill>
                <a:latin typeface="Arial"/>
                <a:ea typeface="Arial"/>
                <a:cs typeface="Arial"/>
              </a:defRPr>
            </a:lvl3pPr>
            <a:lvl4pPr marL="1828800" marR="0" lvl="3" indent="-228600">
              <a:lnSpc>
                <a:spcPct val="100000"/>
              </a:lnSpc>
              <a:spcBef>
                <a:spcPts val="360"/>
              </a:spcBef>
              <a:spcAft>
                <a:spcPts val="0"/>
              </a:spcAft>
              <a:buClr>
                <a:schemeClr val="dk1"/>
              </a:buClr>
              <a:buSzPts val="1800"/>
              <a:buFont typeface="Arial"/>
              <a:buNone/>
              <a:defRPr b="0" i="0" u="none" strike="noStrike" cap="none">
                <a:solidFill>
                  <a:schemeClr val="dk1"/>
                </a:solidFill>
                <a:latin typeface="Arial"/>
                <a:ea typeface="Arial"/>
                <a:cs typeface="Arial"/>
              </a:defRPr>
            </a:lvl4pPr>
            <a:lvl5pPr marL="2286000" marR="0" lvl="4" indent="-228600">
              <a:lnSpc>
                <a:spcPct val="100000"/>
              </a:lnSpc>
              <a:spcBef>
                <a:spcPts val="360"/>
              </a:spcBef>
              <a:spcAft>
                <a:spcPts val="0"/>
              </a:spcAft>
              <a:buClr>
                <a:schemeClr val="dk1"/>
              </a:buClr>
              <a:buSzPts val="1800"/>
              <a:buFont typeface="Arial"/>
              <a:buNone/>
              <a:defRPr b="0" i="0" u="none" strike="noStrike" cap="none">
                <a:solidFill>
                  <a:schemeClr val="dk1"/>
                </a:solidFill>
                <a:latin typeface="Arial"/>
                <a:ea typeface="Arial"/>
                <a:cs typeface="Arial"/>
              </a:defRPr>
            </a:lvl5pPr>
            <a:lvl6pPr marL="2743200" marR="0" lvl="5" indent="-400050">
              <a:lnSpc>
                <a:spcPct val="100000"/>
              </a:lnSpc>
              <a:spcBef>
                <a:spcPts val="540"/>
              </a:spcBef>
              <a:spcAft>
                <a:spcPts val="0"/>
              </a:spcAft>
              <a:buClr>
                <a:schemeClr val="dk1"/>
              </a:buClr>
              <a:buSzPts val="2700"/>
              <a:buFont typeface="Arial"/>
              <a:buChar char="•"/>
              <a:defRPr sz="2700" b="0" i="0" u="none" strike="noStrike" cap="none">
                <a:solidFill>
                  <a:schemeClr val="dk1"/>
                </a:solidFill>
                <a:latin typeface="Calibri"/>
                <a:ea typeface="Calibri"/>
                <a:cs typeface="Calibri"/>
              </a:defRPr>
            </a:lvl6pPr>
            <a:lvl7pPr marL="3200400" marR="0" lvl="6" indent="-400050">
              <a:lnSpc>
                <a:spcPct val="100000"/>
              </a:lnSpc>
              <a:spcBef>
                <a:spcPts val="540"/>
              </a:spcBef>
              <a:spcAft>
                <a:spcPts val="0"/>
              </a:spcAft>
              <a:buClr>
                <a:schemeClr val="dk1"/>
              </a:buClr>
              <a:buSzPts val="2700"/>
              <a:buFont typeface="Arial"/>
              <a:buChar char="•"/>
              <a:defRPr sz="2700" b="0" i="0" u="none" strike="noStrike" cap="none">
                <a:solidFill>
                  <a:schemeClr val="dk1"/>
                </a:solidFill>
                <a:latin typeface="Calibri"/>
                <a:ea typeface="Calibri"/>
                <a:cs typeface="Calibri"/>
              </a:defRPr>
            </a:lvl7pPr>
            <a:lvl8pPr marL="3657600" marR="0" lvl="7" indent="-400050">
              <a:lnSpc>
                <a:spcPct val="100000"/>
              </a:lnSpc>
              <a:spcBef>
                <a:spcPts val="540"/>
              </a:spcBef>
              <a:spcAft>
                <a:spcPts val="0"/>
              </a:spcAft>
              <a:buClr>
                <a:schemeClr val="dk1"/>
              </a:buClr>
              <a:buSzPts val="2700"/>
              <a:buFont typeface="Arial"/>
              <a:buChar char="•"/>
              <a:defRPr sz="2700" b="0" i="0" u="none" strike="noStrike" cap="none">
                <a:solidFill>
                  <a:schemeClr val="dk1"/>
                </a:solidFill>
                <a:latin typeface="Calibri"/>
                <a:ea typeface="Calibri"/>
                <a:cs typeface="Calibri"/>
              </a:defRPr>
            </a:lvl8pPr>
            <a:lvl9pPr marL="4114800" marR="0" lvl="8" indent="-400050">
              <a:lnSpc>
                <a:spcPct val="100000"/>
              </a:lnSpc>
              <a:spcBef>
                <a:spcPts val="540"/>
              </a:spcBef>
              <a:spcAft>
                <a:spcPts val="0"/>
              </a:spcAft>
              <a:buClr>
                <a:schemeClr val="dk1"/>
              </a:buClr>
              <a:buSzPts val="2700"/>
              <a:buFont typeface="Arial"/>
              <a:buChar char="•"/>
              <a:defRPr sz="2700" b="0" i="0" u="none" strike="noStrike" cap="none">
                <a:solidFill>
                  <a:schemeClr val="dk1"/>
                </a:solidFill>
                <a:latin typeface="Calibri"/>
                <a:ea typeface="Calibri"/>
                <a:cs typeface="Calibri"/>
              </a:defRPr>
            </a:lvl9pPr>
          </a:lstStyle>
          <a:p>
            <a:r>
              <a:rPr lang="en-US" dirty="0" err="1"/>
              <a:t>Solvminds</a:t>
            </a:r>
            <a:r>
              <a:rPr lang="en-US" dirty="0"/>
              <a:t> </a:t>
            </a:r>
          </a:p>
        </p:txBody>
      </p:sp>
      <p:pic>
        <p:nvPicPr>
          <p:cNvPr id="90" name="Picture Placeholder 76">
            <a:extLst>
              <a:ext uri="{FF2B5EF4-FFF2-40B4-BE49-F238E27FC236}">
                <a16:creationId xmlns="" xmlns:a16="http://schemas.microsoft.com/office/drawing/2014/main" id="{1422FCCF-8716-A80F-C431-DADED23728FD}"/>
              </a:ext>
            </a:extLst>
          </p:cNvPr>
          <p:cNvPicPr>
            <a:picLocks/>
          </p:cNvPicPr>
          <p:nvPr/>
        </p:nvPicPr>
        <p:blipFill>
          <a:blip r:embed="rId12" cstate="print">
            <a:extLst>
              <a:ext uri="{28A0092B-C50C-407E-A947-70E740481C1C}">
                <a14:useLocalDpi xmlns="" xmlns:a14="http://schemas.microsoft.com/office/drawing/2010/main" val="0"/>
              </a:ext>
            </a:extLst>
          </a:blip>
          <a:srcRect/>
          <a:stretch/>
        </p:blipFill>
        <p:spPr>
          <a:xfrm flipH="1" flipV="1">
            <a:off x="149074" y="1275768"/>
            <a:ext cx="1612267" cy="1440000"/>
          </a:xfrm>
          <a:custGeom>
            <a:avLst/>
            <a:gdLst>
              <a:gd name="connsiteX0" fmla="*/ 474569 w 1808198"/>
              <a:gd name="connsiteY0" fmla="*/ 0 h 1097726"/>
              <a:gd name="connsiteX1" fmla="*/ 1799279 w 1808198"/>
              <a:gd name="connsiteY1" fmla="*/ 0 h 1097726"/>
              <a:gd name="connsiteX2" fmla="*/ 1808198 w 1808198"/>
              <a:gd name="connsiteY2" fmla="*/ 1097726 h 1097726"/>
              <a:gd name="connsiteX3" fmla="*/ 0 w 1808198"/>
              <a:gd name="connsiteY3" fmla="*/ 1097726 h 1097726"/>
            </a:gdLst>
            <a:ahLst/>
            <a:cxnLst>
              <a:cxn ang="0">
                <a:pos x="connsiteX0" y="connsiteY0"/>
              </a:cxn>
              <a:cxn ang="0">
                <a:pos x="connsiteX1" y="connsiteY1"/>
              </a:cxn>
              <a:cxn ang="0">
                <a:pos x="connsiteX2" y="connsiteY2"/>
              </a:cxn>
              <a:cxn ang="0">
                <a:pos x="connsiteX3" y="connsiteY3"/>
              </a:cxn>
            </a:cxnLst>
            <a:rect l="l" t="t" r="r" b="b"/>
            <a:pathLst>
              <a:path w="1808198" h="1097726">
                <a:moveTo>
                  <a:pt x="474569" y="0"/>
                </a:moveTo>
                <a:lnTo>
                  <a:pt x="1799279" y="0"/>
                </a:lnTo>
                <a:lnTo>
                  <a:pt x="1808198" y="1097726"/>
                </a:lnTo>
                <a:lnTo>
                  <a:pt x="0" y="1097726"/>
                </a:lnTo>
                <a:close/>
              </a:path>
            </a:pathLst>
          </a:custGeom>
          <a:ln>
            <a:solidFill>
              <a:schemeClr val="accent1"/>
            </a:solidFill>
          </a:ln>
        </p:spPr>
      </p:pic>
    </p:spTree>
    <p:extLst>
      <p:ext uri="{BB962C8B-B14F-4D97-AF65-F5344CB8AC3E}">
        <p14:creationId xmlns="" xmlns:p14="http://schemas.microsoft.com/office/powerpoint/2010/main" val="5241072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223"/>
        <p:cNvGrpSpPr/>
        <p:nvPr/>
      </p:nvGrpSpPr>
      <p:grpSpPr>
        <a:xfrm>
          <a:off x="0" y="0"/>
          <a:ext cx="0" cy="0"/>
          <a:chOff x="0" y="0"/>
          <a:chExt cx="0" cy="0"/>
        </a:xfrm>
      </p:grpSpPr>
      <p:sp>
        <p:nvSpPr>
          <p:cNvPr id="3" name="TextBox 2">
            <a:extLst>
              <a:ext uri="{FF2B5EF4-FFF2-40B4-BE49-F238E27FC236}">
                <a16:creationId xmlns="" xmlns:a16="http://schemas.microsoft.com/office/drawing/2014/main" id="{ADCACB89-9910-D322-5D24-C5FA03FC3451}"/>
              </a:ext>
            </a:extLst>
          </p:cNvPr>
          <p:cNvSpPr txBox="1"/>
          <p:nvPr/>
        </p:nvSpPr>
        <p:spPr>
          <a:xfrm>
            <a:off x="0" y="172563"/>
            <a:ext cx="12191999" cy="1200329"/>
          </a:xfrm>
          <a:prstGeom prst="rect">
            <a:avLst/>
          </a:prstGeom>
          <a:noFill/>
        </p:spPr>
        <p:txBody>
          <a:bodyPr wrap="square" rtlCol="0">
            <a:spAutoFit/>
          </a:bodyPr>
          <a:lstStyle/>
          <a:p>
            <a:pPr algn="ctr"/>
            <a:r>
              <a:rPr lang="en-IN" sz="3600" b="1" dirty="0">
                <a:latin typeface="Calibri" panose="020F0502020204030204" pitchFamily="34" charset="0"/>
                <a:ea typeface="Calibri" panose="020F0502020204030204" pitchFamily="34" charset="0"/>
                <a:cs typeface="Calibri" panose="020F0502020204030204" pitchFamily="34" charset="0"/>
              </a:rPr>
              <a:t>Our 3 flagship products - </a:t>
            </a:r>
            <a:r>
              <a:rPr lang="en-IN" sz="3600" b="1" dirty="0">
                <a:solidFill>
                  <a:srgbClr val="70BCBF"/>
                </a:solidFill>
                <a:latin typeface="Calibri" panose="020F0502020204030204" pitchFamily="34" charset="0"/>
                <a:ea typeface="Calibri" panose="020F0502020204030204" pitchFamily="34" charset="0"/>
                <a:cs typeface="Calibri" panose="020F0502020204030204" pitchFamily="34" charset="0"/>
              </a:rPr>
              <a:t>Svasth Glucowatch,</a:t>
            </a:r>
            <a:r>
              <a:rPr lang="en-IN" sz="3600" b="1" dirty="0">
                <a:latin typeface="Calibri" panose="020F0502020204030204" pitchFamily="34" charset="0"/>
                <a:ea typeface="Calibri" panose="020F0502020204030204" pitchFamily="34" charset="0"/>
                <a:cs typeface="Calibri" panose="020F0502020204030204" pitchFamily="34" charset="0"/>
              </a:rPr>
              <a:t> </a:t>
            </a:r>
            <a:r>
              <a:rPr lang="en-IN" sz="3600" b="1" dirty="0">
                <a:solidFill>
                  <a:srgbClr val="BB9684"/>
                </a:solidFill>
                <a:latin typeface="Calibri" panose="020F0502020204030204" pitchFamily="34" charset="0"/>
                <a:ea typeface="Calibri" panose="020F0502020204030204" pitchFamily="34" charset="0"/>
                <a:cs typeface="Calibri" panose="020F0502020204030204" pitchFamily="34" charset="0"/>
              </a:rPr>
              <a:t>Svasth Capillary – Non-invasive Glucometers </a:t>
            </a:r>
            <a:r>
              <a:rPr lang="en-IN" sz="3600" b="1" dirty="0">
                <a:latin typeface="Calibri" panose="020F0502020204030204" pitchFamily="34" charset="0"/>
                <a:ea typeface="Calibri" panose="020F0502020204030204" pitchFamily="34" charset="0"/>
                <a:cs typeface="Calibri" panose="020F0502020204030204" pitchFamily="34" charset="0"/>
              </a:rPr>
              <a:t>&amp; </a:t>
            </a:r>
            <a:r>
              <a:rPr lang="en-IN" sz="3600" b="1" dirty="0">
                <a:solidFill>
                  <a:srgbClr val="0287D6"/>
                </a:solidFill>
                <a:latin typeface="Calibri" panose="020F0502020204030204" pitchFamily="34" charset="0"/>
                <a:ea typeface="Calibri" panose="020F0502020204030204" pitchFamily="34" charset="0"/>
                <a:cs typeface="Calibri" panose="020F0502020204030204" pitchFamily="34" charset="0"/>
              </a:rPr>
              <a:t>Svasth Healthscans(Kiosks)</a:t>
            </a:r>
          </a:p>
        </p:txBody>
      </p:sp>
      <p:sp>
        <p:nvSpPr>
          <p:cNvPr id="4" name="Title 14">
            <a:extLst>
              <a:ext uri="{FF2B5EF4-FFF2-40B4-BE49-F238E27FC236}">
                <a16:creationId xmlns="" xmlns:a16="http://schemas.microsoft.com/office/drawing/2014/main" id="{048D18D9-C552-DD8E-DAFD-A61B237D38A4}"/>
              </a:ext>
            </a:extLst>
          </p:cNvPr>
          <p:cNvSpPr txBox="1">
            <a:spLocks/>
          </p:cNvSpPr>
          <p:nvPr/>
        </p:nvSpPr>
        <p:spPr>
          <a:xfrm>
            <a:off x="1223674" y="2225253"/>
            <a:ext cx="10157224" cy="586928"/>
          </a:xfrm>
          <a:prstGeom prst="rect">
            <a:avLst/>
          </a:prstGeom>
          <a:noFill/>
          <a:ln>
            <a:noFill/>
          </a:ln>
        </p:spPr>
        <p:txBody>
          <a:bodyPr spcFirstLastPara="1" wrap="square" lIns="0" tIns="60925" rIns="0" bIns="60925" anchor="ctr"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3F3F3F"/>
              </a:buClr>
              <a:buSzPts val="3600"/>
              <a:buFont typeface="Calibri"/>
              <a:buNone/>
              <a:defRPr sz="3600" b="0" i="0" u="none" strike="noStrike" cap="none">
                <a:solidFill>
                  <a:srgbClr val="3F3F3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2400" b="1" kern="0" dirty="0">
                <a:solidFill>
                  <a:srgbClr val="70BCBF"/>
                </a:solidFill>
                <a:latin typeface="Calibri" panose="020F0502020204030204" pitchFamily="34" charset="0"/>
                <a:ea typeface="Calibri" panose="020F0502020204030204" pitchFamily="34" charset="0"/>
                <a:cs typeface="Calibri" panose="020F0502020204030204" pitchFamily="34" charset="0"/>
              </a:rPr>
              <a:t>Non-invasive Continuous monitoring  Glucometer</a:t>
            </a:r>
          </a:p>
        </p:txBody>
      </p:sp>
      <p:sp>
        <p:nvSpPr>
          <p:cNvPr id="9" name="Title 14">
            <a:extLst>
              <a:ext uri="{FF2B5EF4-FFF2-40B4-BE49-F238E27FC236}">
                <a16:creationId xmlns="" xmlns:a16="http://schemas.microsoft.com/office/drawing/2014/main" id="{6C125C87-E91C-4E66-026C-79F71903A8A2}"/>
              </a:ext>
            </a:extLst>
          </p:cNvPr>
          <p:cNvSpPr txBox="1">
            <a:spLocks/>
          </p:cNvSpPr>
          <p:nvPr/>
        </p:nvSpPr>
        <p:spPr>
          <a:xfrm>
            <a:off x="3905248" y="3849613"/>
            <a:ext cx="5429251" cy="605978"/>
          </a:xfrm>
          <a:prstGeom prst="rect">
            <a:avLst/>
          </a:prstGeom>
          <a:noFill/>
          <a:ln>
            <a:noFill/>
          </a:ln>
        </p:spPr>
        <p:txBody>
          <a:bodyPr spcFirstLastPara="1" wrap="square" lIns="0" tIns="60925" rIns="0" bIns="60925" anchor="ctr"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3F3F3F"/>
              </a:buClr>
              <a:buSzPts val="3600"/>
              <a:buFont typeface="Calibri"/>
              <a:buNone/>
              <a:defRPr sz="3600" b="0" i="0" u="none" strike="noStrike" cap="none">
                <a:solidFill>
                  <a:srgbClr val="3F3F3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2400" b="1" kern="0" dirty="0">
                <a:solidFill>
                  <a:srgbClr val="BB9684"/>
                </a:solidFill>
                <a:latin typeface="Calibri" panose="020F0502020204030204" pitchFamily="34" charset="0"/>
                <a:ea typeface="Calibri" panose="020F0502020204030204" pitchFamily="34" charset="0"/>
                <a:cs typeface="Calibri" panose="020F0502020204030204" pitchFamily="34" charset="0"/>
              </a:rPr>
              <a:t>Non-invasive capillary based Glucometer</a:t>
            </a:r>
          </a:p>
        </p:txBody>
      </p:sp>
      <p:grpSp>
        <p:nvGrpSpPr>
          <p:cNvPr id="2" name="Group 1">
            <a:extLst>
              <a:ext uri="{FF2B5EF4-FFF2-40B4-BE49-F238E27FC236}">
                <a16:creationId xmlns="" xmlns:a16="http://schemas.microsoft.com/office/drawing/2014/main" id="{8EBAFD54-AC9A-8139-181B-0C72088D5B8C}"/>
              </a:ext>
            </a:extLst>
          </p:cNvPr>
          <p:cNvGrpSpPr/>
          <p:nvPr/>
        </p:nvGrpSpPr>
        <p:grpSpPr>
          <a:xfrm>
            <a:off x="9334499" y="2979020"/>
            <a:ext cx="2857500" cy="2133600"/>
            <a:chOff x="8829675" y="4248150"/>
            <a:chExt cx="2857500" cy="2133600"/>
          </a:xfrm>
        </p:grpSpPr>
        <p:pic>
          <p:nvPicPr>
            <p:cNvPr id="11" name="Picture 10">
              <a:extLst>
                <a:ext uri="{FF2B5EF4-FFF2-40B4-BE49-F238E27FC236}">
                  <a16:creationId xmlns="" xmlns:a16="http://schemas.microsoft.com/office/drawing/2014/main" id="{4B210D12-13F2-4A68-784D-077530360B92}"/>
                </a:ext>
              </a:extLst>
            </p:cNvPr>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8829675" y="4248150"/>
              <a:ext cx="2857500" cy="2133600"/>
            </a:xfrm>
            <a:prstGeom prst="rect">
              <a:avLst/>
            </a:prstGeom>
          </p:spPr>
        </p:pic>
        <p:sp>
          <p:nvSpPr>
            <p:cNvPr id="12" name="TextBox 11">
              <a:extLst>
                <a:ext uri="{FF2B5EF4-FFF2-40B4-BE49-F238E27FC236}">
                  <a16:creationId xmlns="" xmlns:a16="http://schemas.microsoft.com/office/drawing/2014/main" id="{0D38E9C5-865F-5F33-1DA4-1FB11898149A}"/>
                </a:ext>
              </a:extLst>
            </p:cNvPr>
            <p:cNvSpPr txBox="1">
              <a:spLocks noChangeAspect="1"/>
            </p:cNvSpPr>
            <p:nvPr/>
          </p:nvSpPr>
          <p:spPr>
            <a:xfrm rot="1680000">
              <a:off x="10084145" y="5095005"/>
              <a:ext cx="262239" cy="168235"/>
            </a:xfrm>
            <a:prstGeom prst="rect">
              <a:avLst/>
            </a:prstGeom>
            <a:blipFill>
              <a:blip r:embed="rId4" cstate="print"/>
              <a:stretch>
                <a:fillRect/>
              </a:stretch>
            </a:blipFill>
          </p:spPr>
          <p:txBody>
            <a:bodyPr wrap="square" rtlCol="0">
              <a:noAutofit/>
            </a:bodyPr>
            <a:lstStyle/>
            <a:p>
              <a:endParaRPr lang="en-IN" dirty="0">
                <a:latin typeface="Calibri" panose="020F0502020204030204" pitchFamily="34" charset="0"/>
                <a:ea typeface="Calibri" panose="020F0502020204030204" pitchFamily="34" charset="0"/>
                <a:cs typeface="Calibri" panose="020F0502020204030204" pitchFamily="34" charset="0"/>
              </a:endParaRPr>
            </a:p>
          </p:txBody>
        </p:sp>
      </p:grpSp>
      <p:pic>
        <p:nvPicPr>
          <p:cNvPr id="13" name="Picture 1" descr="IMG-20180106-WA0005.jpg">
            <a:extLst>
              <a:ext uri="{FF2B5EF4-FFF2-40B4-BE49-F238E27FC236}">
                <a16:creationId xmlns="" xmlns:a16="http://schemas.microsoft.com/office/drawing/2014/main" id="{602B5BC8-A481-50ED-AF08-6C53F64CE4D1}"/>
              </a:ext>
            </a:extLst>
          </p:cNvPr>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46430" y="4924465"/>
            <a:ext cx="1375441" cy="1425495"/>
          </a:xfrm>
          <a:prstGeom prst="rect">
            <a:avLst/>
          </a:prstGeom>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5" name="TextBox 14">
            <a:extLst>
              <a:ext uri="{FF2B5EF4-FFF2-40B4-BE49-F238E27FC236}">
                <a16:creationId xmlns="" xmlns:a16="http://schemas.microsoft.com/office/drawing/2014/main" id="{1989168C-5FF6-739D-91BC-679BFBDCEE54}"/>
              </a:ext>
            </a:extLst>
          </p:cNvPr>
          <p:cNvSpPr txBox="1"/>
          <p:nvPr/>
        </p:nvSpPr>
        <p:spPr>
          <a:xfrm>
            <a:off x="1539240" y="5406379"/>
            <a:ext cx="6096000" cy="461665"/>
          </a:xfrm>
          <a:prstGeom prst="rect">
            <a:avLst/>
          </a:prstGeom>
          <a:noFill/>
        </p:spPr>
        <p:txBody>
          <a:bodyPr wrap="square">
            <a:spAutoFit/>
          </a:bodyPr>
          <a:lstStyle/>
          <a:p>
            <a:r>
              <a:rPr lang="en-IN" sz="2400" b="1" dirty="0">
                <a:solidFill>
                  <a:srgbClr val="0393DC"/>
                </a:solidFill>
                <a:latin typeface="Calibri" panose="020F0502020204030204" pitchFamily="34" charset="0"/>
                <a:ea typeface="Calibri" panose="020F0502020204030204" pitchFamily="34" charset="0"/>
                <a:cs typeface="Calibri" panose="020F0502020204030204" pitchFamily="34" charset="0"/>
              </a:rPr>
              <a:t>Svasth Healthscans(Kiosks)</a:t>
            </a:r>
            <a:endParaRPr lang="en-IN" sz="2400" dirty="0">
              <a:solidFill>
                <a:srgbClr val="0393DC"/>
              </a:solidFill>
              <a:latin typeface="Calibri" panose="020F0502020204030204" pitchFamily="34" charset="0"/>
              <a:ea typeface="Calibri" panose="020F0502020204030204" pitchFamily="34" charset="0"/>
              <a:cs typeface="Calibri" panose="020F0502020204030204" pitchFamily="34" charset="0"/>
            </a:endParaRPr>
          </a:p>
        </p:txBody>
      </p:sp>
      <p:grpSp>
        <p:nvGrpSpPr>
          <p:cNvPr id="23" name="Group 22">
            <a:extLst>
              <a:ext uri="{FF2B5EF4-FFF2-40B4-BE49-F238E27FC236}">
                <a16:creationId xmlns="" xmlns:a16="http://schemas.microsoft.com/office/drawing/2014/main" id="{5D906CB4-7990-0855-0837-04DC8229CAF1}"/>
              </a:ext>
            </a:extLst>
          </p:cNvPr>
          <p:cNvGrpSpPr/>
          <p:nvPr/>
        </p:nvGrpSpPr>
        <p:grpSpPr>
          <a:xfrm>
            <a:off x="351316" y="1888219"/>
            <a:ext cx="765670" cy="1260995"/>
            <a:chOff x="1952010" y="4072368"/>
            <a:chExt cx="1472903" cy="2717458"/>
          </a:xfrm>
        </p:grpSpPr>
        <p:grpSp>
          <p:nvGrpSpPr>
            <p:cNvPr id="24" name="Group 23">
              <a:extLst>
                <a:ext uri="{FF2B5EF4-FFF2-40B4-BE49-F238E27FC236}">
                  <a16:creationId xmlns="" xmlns:a16="http://schemas.microsoft.com/office/drawing/2014/main" id="{D92B926F-DF10-20E1-1019-1B6448753718}"/>
                </a:ext>
              </a:extLst>
            </p:cNvPr>
            <p:cNvGrpSpPr/>
            <p:nvPr/>
          </p:nvGrpSpPr>
          <p:grpSpPr>
            <a:xfrm>
              <a:off x="1952010" y="4072368"/>
              <a:ext cx="1472903" cy="2717458"/>
              <a:chOff x="610823" y="1205358"/>
              <a:chExt cx="1472903" cy="2717458"/>
            </a:xfrm>
          </p:grpSpPr>
          <p:pic>
            <p:nvPicPr>
              <p:cNvPr id="28" name="blue.png">
                <a:extLst>
                  <a:ext uri="{FF2B5EF4-FFF2-40B4-BE49-F238E27FC236}">
                    <a16:creationId xmlns="" xmlns:a16="http://schemas.microsoft.com/office/drawing/2014/main" id="{06ECC03E-9011-8ED7-ACB6-B33930C9E129}"/>
                  </a:ext>
                </a:extLst>
              </p:cNvPr>
              <p:cNvPicPr>
                <a:picLocks noChangeAspect="1"/>
              </p:cNvPicPr>
              <p:nvPr/>
            </p:nvPicPr>
            <p:blipFill>
              <a:blip r:embed="rId6" cstate="print">
                <a:duotone>
                  <a:prstClr val="black"/>
                  <a:srgbClr val="26ABBF">
                    <a:tint val="45000"/>
                    <a:satMod val="400000"/>
                  </a:srgbClr>
                </a:duotone>
              </a:blip>
              <a:stretch>
                <a:fillRect/>
              </a:stretch>
            </p:blipFill>
            <p:spPr>
              <a:xfrm>
                <a:off x="610823" y="1205358"/>
                <a:ext cx="1472903" cy="2717458"/>
              </a:xfrm>
              <a:prstGeom prst="rect">
                <a:avLst/>
              </a:prstGeom>
              <a:ln w="12700">
                <a:miter lim="400000"/>
              </a:ln>
            </p:spPr>
          </p:pic>
          <p:sp>
            <p:nvSpPr>
              <p:cNvPr id="29" name="TextBox 28">
                <a:extLst>
                  <a:ext uri="{FF2B5EF4-FFF2-40B4-BE49-F238E27FC236}">
                    <a16:creationId xmlns="" xmlns:a16="http://schemas.microsoft.com/office/drawing/2014/main" id="{EF81D98C-88BA-02DB-7DF3-7152F6A45C52}"/>
                  </a:ext>
                </a:extLst>
              </p:cNvPr>
              <p:cNvSpPr txBox="1"/>
              <p:nvPr/>
            </p:nvSpPr>
            <p:spPr>
              <a:xfrm>
                <a:off x="785470" y="1939163"/>
                <a:ext cx="1047750" cy="1249845"/>
              </a:xfrm>
              <a:prstGeom prst="roundRect">
                <a:avLst>
                  <a:gd name="adj" fmla="val 6780"/>
                </a:avLst>
              </a:prstGeom>
              <a:solidFill>
                <a:srgbClr val="FFFFFF"/>
              </a:solidFill>
            </p:spPr>
            <p:txBody>
              <a:bodyPr wrap="square"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srgbClr val="000000"/>
                  </a:solidFill>
                  <a:effectLst/>
                  <a:uLnTx/>
                  <a:uFillTx/>
                </a:endParaRPr>
              </a:p>
            </p:txBody>
          </p:sp>
        </p:grpSp>
        <p:grpSp>
          <p:nvGrpSpPr>
            <p:cNvPr id="25" name="Group 24">
              <a:extLst>
                <a:ext uri="{FF2B5EF4-FFF2-40B4-BE49-F238E27FC236}">
                  <a16:creationId xmlns="" xmlns:a16="http://schemas.microsoft.com/office/drawing/2014/main" id="{77596F12-3698-AFA8-9A80-CBA26A3C7814}"/>
                </a:ext>
              </a:extLst>
            </p:cNvPr>
            <p:cNvGrpSpPr/>
            <p:nvPr/>
          </p:nvGrpSpPr>
          <p:grpSpPr>
            <a:xfrm>
              <a:off x="2149524" y="4819265"/>
              <a:ext cx="1047750" cy="1249845"/>
              <a:chOff x="1924437" y="2842679"/>
              <a:chExt cx="1047750" cy="1249845"/>
            </a:xfrm>
          </p:grpSpPr>
          <p:sp>
            <p:nvSpPr>
              <p:cNvPr id="26" name="TextBox 25">
                <a:extLst>
                  <a:ext uri="{FF2B5EF4-FFF2-40B4-BE49-F238E27FC236}">
                    <a16:creationId xmlns="" xmlns:a16="http://schemas.microsoft.com/office/drawing/2014/main" id="{C0EF5FEE-1CB9-79A0-66DB-916E7A024E0D}"/>
                  </a:ext>
                </a:extLst>
              </p:cNvPr>
              <p:cNvSpPr txBox="1"/>
              <p:nvPr/>
            </p:nvSpPr>
            <p:spPr>
              <a:xfrm>
                <a:off x="1924437" y="2842679"/>
                <a:ext cx="1047750" cy="1249845"/>
              </a:xfrm>
              <a:prstGeom prst="roundRect">
                <a:avLst>
                  <a:gd name="adj" fmla="val 6780"/>
                </a:avLst>
              </a:prstGeom>
              <a:solidFill>
                <a:srgbClr val="FFFFFF"/>
              </a:solidFill>
            </p:spPr>
            <p:txBody>
              <a:bodyPr wrap="square"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srgbClr val="000000"/>
                  </a:solidFill>
                  <a:effectLst/>
                  <a:uLnTx/>
                  <a:uFillTx/>
                </a:endParaRPr>
              </a:p>
            </p:txBody>
          </p:sp>
          <p:sp>
            <p:nvSpPr>
              <p:cNvPr id="27" name="TextBox 26">
                <a:extLst>
                  <a:ext uri="{FF2B5EF4-FFF2-40B4-BE49-F238E27FC236}">
                    <a16:creationId xmlns="" xmlns:a16="http://schemas.microsoft.com/office/drawing/2014/main" id="{F22C8A0D-2AAA-147B-F465-1727AA3ADFA7}"/>
                  </a:ext>
                </a:extLst>
              </p:cNvPr>
              <p:cNvSpPr txBox="1"/>
              <p:nvPr/>
            </p:nvSpPr>
            <p:spPr>
              <a:xfrm>
                <a:off x="1924437" y="3160069"/>
                <a:ext cx="958751" cy="615067"/>
              </a:xfrm>
              <a:prstGeom prst="rect">
                <a:avLst/>
              </a:prstGeom>
              <a:blipFill>
                <a:blip r:embed="rId7" cstate="print"/>
                <a:stretch>
                  <a:fillRect/>
                </a:stretch>
              </a:blipFill>
            </p:spPr>
            <p:txBody>
              <a:bodyPr wrap="square"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srgbClr val="000000"/>
                  </a:solidFill>
                  <a:effectLst/>
                  <a:uLnTx/>
                  <a:uFillTx/>
                </a:endParaRPr>
              </a:p>
            </p:txBody>
          </p:sp>
        </p:grpSp>
      </p:grpSp>
      <p:sp>
        <p:nvSpPr>
          <p:cNvPr id="5" name="Slide Number Placeholder 4">
            <a:extLst>
              <a:ext uri="{FF2B5EF4-FFF2-40B4-BE49-F238E27FC236}">
                <a16:creationId xmlns="" xmlns:a16="http://schemas.microsoft.com/office/drawing/2014/main" id="{1A0D464D-505B-490A-8584-8CD45A6E8DD6}"/>
              </a:ext>
            </a:extLst>
          </p:cNvPr>
          <p:cNvSpPr>
            <a:spLocks noGrp="1"/>
          </p:cNvSpPr>
          <p:nvPr>
            <p:ph type="sldNum" idx="12"/>
          </p:nvPr>
        </p:nvSpPr>
        <p:spPr/>
        <p:txBody>
          <a:bodyPr/>
          <a:lstStyle/>
          <a:p>
            <a:fld id="{00000000-1234-1234-1234-123412341234}" type="slidenum">
              <a:rPr lang="en-US" smtClean="0"/>
              <a:pPr/>
              <a:t>6</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FF964893-8931-C5C4-BCC3-0E4FEFAAD8FB}"/>
              </a:ext>
            </a:extLst>
          </p:cNvPr>
          <p:cNvSpPr>
            <a:spLocks noGrp="1"/>
          </p:cNvSpPr>
          <p:nvPr>
            <p:ph type="title"/>
          </p:nvPr>
        </p:nvSpPr>
        <p:spPr>
          <a:xfrm>
            <a:off x="153088" y="65814"/>
            <a:ext cx="10972801" cy="677038"/>
          </a:xfrm>
          <a:noFill/>
        </p:spPr>
        <p:txBody>
          <a:bodyPr wrap="square" rtlCol="0">
            <a:spAutoFit/>
          </a:bodyPr>
          <a:lstStyle/>
          <a:p>
            <a:r>
              <a:rPr lang="en-IN" b="1" kern="1200" dirty="0">
                <a:solidFill>
                  <a:schemeClr val="tx1"/>
                </a:solidFill>
                <a:latin typeface="Calibri" panose="020F0502020204030204" pitchFamily="34" charset="0"/>
                <a:ea typeface="Calibri" panose="020F0502020204030204" pitchFamily="34" charset="0"/>
                <a:cs typeface="Calibri" panose="020F0502020204030204" pitchFamily="34" charset="0"/>
              </a:rPr>
              <a:t>Our journey in Wearables</a:t>
            </a:r>
          </a:p>
        </p:txBody>
      </p:sp>
      <p:pic>
        <p:nvPicPr>
          <p:cNvPr id="5" name="Picture 2" descr="Make in India - Wikipedia">
            <a:extLst>
              <a:ext uri="{FF2B5EF4-FFF2-40B4-BE49-F238E27FC236}">
                <a16:creationId xmlns="" xmlns:a16="http://schemas.microsoft.com/office/drawing/2014/main" id="{83DA395B-FEF1-52D9-821B-49F450F2F19B}"/>
              </a:ext>
            </a:extLst>
          </p:cNvPr>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0618676" y="19050"/>
            <a:ext cx="1559037" cy="71108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2" name="Group 1">
            <a:extLst>
              <a:ext uri="{FF2B5EF4-FFF2-40B4-BE49-F238E27FC236}">
                <a16:creationId xmlns="" xmlns:a16="http://schemas.microsoft.com/office/drawing/2014/main" id="{82958F2D-554A-AD27-7053-729BBFEB6D42}"/>
              </a:ext>
            </a:extLst>
          </p:cNvPr>
          <p:cNvGrpSpPr/>
          <p:nvPr/>
        </p:nvGrpSpPr>
        <p:grpSpPr>
          <a:xfrm>
            <a:off x="247650" y="1159587"/>
            <a:ext cx="11696700" cy="2032626"/>
            <a:chOff x="609599" y="958224"/>
            <a:chExt cx="11118130" cy="2963655"/>
          </a:xfrm>
        </p:grpSpPr>
        <p:grpSp>
          <p:nvGrpSpPr>
            <p:cNvPr id="26" name="Group 25">
              <a:extLst>
                <a:ext uri="{FF2B5EF4-FFF2-40B4-BE49-F238E27FC236}">
                  <a16:creationId xmlns="" xmlns:a16="http://schemas.microsoft.com/office/drawing/2014/main" id="{CE7613BB-DB41-AA64-E1AE-832274531896}"/>
                </a:ext>
              </a:extLst>
            </p:cNvPr>
            <p:cNvGrpSpPr/>
            <p:nvPr/>
          </p:nvGrpSpPr>
          <p:grpSpPr>
            <a:xfrm>
              <a:off x="609599" y="1047473"/>
              <a:ext cx="11118130" cy="2874405"/>
              <a:chOff x="331130" y="609198"/>
              <a:chExt cx="10426663" cy="3017696"/>
            </a:xfrm>
          </p:grpSpPr>
          <p:sp>
            <p:nvSpPr>
              <p:cNvPr id="13" name="TextBox 12">
                <a:extLst>
                  <a:ext uri="{FF2B5EF4-FFF2-40B4-BE49-F238E27FC236}">
                    <a16:creationId xmlns="" xmlns:a16="http://schemas.microsoft.com/office/drawing/2014/main" id="{29E6BBBD-60AE-D617-C8E1-1F9EAFD0273E}"/>
                  </a:ext>
                </a:extLst>
              </p:cNvPr>
              <p:cNvSpPr txBox="1"/>
              <p:nvPr/>
            </p:nvSpPr>
            <p:spPr>
              <a:xfrm>
                <a:off x="331130" y="609198"/>
                <a:ext cx="10426663" cy="406001"/>
              </a:xfrm>
              <a:prstGeom prst="rect">
                <a:avLst/>
              </a:prstGeom>
              <a:noFill/>
            </p:spPr>
            <p:txBody>
              <a:bodyPr wrap="square" rtlCol="0">
                <a:spAutoFit/>
              </a:bodyPr>
              <a:lstStyle/>
              <a:p>
                <a:pPr algn="ctr"/>
                <a:r>
                  <a:rPr lang="en-IN" b="1" dirty="0"/>
                  <a:t>Idea to a product</a:t>
                </a:r>
              </a:p>
            </p:txBody>
          </p:sp>
          <p:grpSp>
            <p:nvGrpSpPr>
              <p:cNvPr id="25" name="Group 24">
                <a:extLst>
                  <a:ext uri="{FF2B5EF4-FFF2-40B4-BE49-F238E27FC236}">
                    <a16:creationId xmlns="" xmlns:a16="http://schemas.microsoft.com/office/drawing/2014/main" id="{309783A7-F80E-756E-4714-A5D4F2A5FEAF}"/>
                  </a:ext>
                </a:extLst>
              </p:cNvPr>
              <p:cNvGrpSpPr/>
              <p:nvPr/>
            </p:nvGrpSpPr>
            <p:grpSpPr>
              <a:xfrm>
                <a:off x="331130" y="1080029"/>
                <a:ext cx="10200293" cy="2546865"/>
                <a:chOff x="64167" y="1089135"/>
                <a:chExt cx="9471023" cy="2546865"/>
              </a:xfrm>
            </p:grpSpPr>
            <p:pic>
              <p:nvPicPr>
                <p:cNvPr id="15" name="Picture 8">
                  <a:extLst>
                    <a:ext uri="{FF2B5EF4-FFF2-40B4-BE49-F238E27FC236}">
                      <a16:creationId xmlns="" xmlns:a16="http://schemas.microsoft.com/office/drawing/2014/main" id="{42D22514-865A-FCEB-3C2B-44A10395B948}"/>
                    </a:ext>
                  </a:extLst>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p:blipFill>
              <p:spPr bwMode="auto">
                <a:xfrm>
                  <a:off x="7745076" y="1350704"/>
                  <a:ext cx="1322870" cy="2160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8" name="Picture 6" descr="7">
                  <a:extLst>
                    <a:ext uri="{FF2B5EF4-FFF2-40B4-BE49-F238E27FC236}">
                      <a16:creationId xmlns="" xmlns:a16="http://schemas.microsoft.com/office/drawing/2014/main" id="{7CDA3289-CA9B-A342-283D-9BC24F012D79}"/>
                    </a:ext>
                  </a:extLst>
                </p:cNvPr>
                <p:cNvPicPr>
                  <a:picLocks noChangeAspect="1" noChangeArrowheads="1"/>
                </p:cNvPicPr>
                <p:nvPr/>
              </p:nvPicPr>
              <p:blipFill>
                <a:blip r:embed="rId4">
                  <a:extLst>
                    <a:ext uri="{BEBA8EAE-BF5A-486C-A8C5-ECC9F3942E4B}">
                      <a14:imgProps xmlns="" xmlns:a14="http://schemas.microsoft.com/office/drawing/2010/main">
                        <a14:imgLayer r:embed="rId5">
                          <a14:imgEffect>
                            <a14:artisticTexturizer/>
                          </a14:imgEffect>
                        </a14:imgLayer>
                      </a14:imgProps>
                    </a:ext>
                    <a:ext uri="{28A0092B-C50C-407E-A947-70E740481C1C}">
                      <a14:useLocalDpi xmlns="" xmlns:a14="http://schemas.microsoft.com/office/drawing/2010/main" val="0"/>
                    </a:ext>
                  </a:extLst>
                </a:blip>
                <a:srcRect l="19910"/>
                <a:stretch>
                  <a:fillRect/>
                </a:stretch>
              </p:blipFill>
              <p:spPr bwMode="auto">
                <a:xfrm>
                  <a:off x="4619666" y="1476000"/>
                  <a:ext cx="2446140" cy="2160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0" name="Picture 3">
                  <a:extLst>
                    <a:ext uri="{FF2B5EF4-FFF2-40B4-BE49-F238E27FC236}">
                      <a16:creationId xmlns="" xmlns:a16="http://schemas.microsoft.com/office/drawing/2014/main" id="{4872BF69-01B3-ECFE-F56B-EC94902A6548}"/>
                    </a:ext>
                  </a:extLst>
                </p:cNvPr>
                <p:cNvPicPr>
                  <a:picLocks noChangeAspect="1" noChangeArrowheads="1"/>
                </p:cNvPicPr>
                <p:nvPr/>
              </p:nvPicPr>
              <p:blipFill>
                <a:blip r:embed="rId6">
                  <a:extLst>
                    <a:ext uri="{BEBA8EAE-BF5A-486C-A8C5-ECC9F3942E4B}">
                      <a14:imgProps xmlns="" xmlns:a14="http://schemas.microsoft.com/office/drawing/2010/main">
                        <a14:imgLayer r:embed="rId7">
                          <a14:imgEffect>
                            <a14:artisticFilmGrain/>
                          </a14:imgEffect>
                        </a14:imgLayer>
                      </a14:imgProps>
                    </a:ext>
                    <a:ext uri="{28A0092B-C50C-407E-A947-70E740481C1C}">
                      <a14:useLocalDpi xmlns="" xmlns:a14="http://schemas.microsoft.com/office/drawing/2010/main" val="0"/>
                    </a:ext>
                  </a:extLst>
                </a:blip>
                <a:srcRect/>
                <a:stretch>
                  <a:fillRect/>
                </a:stretch>
              </p:blipFill>
              <p:spPr bwMode="auto">
                <a:xfrm>
                  <a:off x="351789" y="1476000"/>
                  <a:ext cx="4448280" cy="2160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2" name="Text Box 9">
                  <a:extLst>
                    <a:ext uri="{FF2B5EF4-FFF2-40B4-BE49-F238E27FC236}">
                      <a16:creationId xmlns="" xmlns:a16="http://schemas.microsoft.com/office/drawing/2014/main" id="{2D975C80-7C2F-61D9-CE17-683FC9D8BE04}"/>
                    </a:ext>
                  </a:extLst>
                </p:cNvPr>
                <p:cNvSpPr txBox="1">
                  <a:spLocks noChangeArrowheads="1"/>
                </p:cNvSpPr>
                <p:nvPr/>
              </p:nvSpPr>
              <p:spPr bwMode="auto">
                <a:xfrm>
                  <a:off x="64167" y="1214432"/>
                  <a:ext cx="2811463"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IN" altLang="en-US" sz="1400" dirty="0"/>
                    <a:t>Glucose Monitoring using NIR</a:t>
                  </a:r>
                </a:p>
              </p:txBody>
            </p:sp>
            <p:sp>
              <p:nvSpPr>
                <p:cNvPr id="24" name="Text Box 9">
                  <a:extLst>
                    <a:ext uri="{FF2B5EF4-FFF2-40B4-BE49-F238E27FC236}">
                      <a16:creationId xmlns="" xmlns:a16="http://schemas.microsoft.com/office/drawing/2014/main" id="{2DED0686-B6D9-E7FC-B3A6-8576DCB185E5}"/>
                    </a:ext>
                  </a:extLst>
                </p:cNvPr>
                <p:cNvSpPr txBox="1">
                  <a:spLocks noChangeArrowheads="1"/>
                </p:cNvSpPr>
                <p:nvPr/>
              </p:nvSpPr>
              <p:spPr bwMode="auto">
                <a:xfrm>
                  <a:off x="6723723" y="1089135"/>
                  <a:ext cx="2811467" cy="3080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IN" altLang="en-US" sz="1400" dirty="0"/>
                    <a:t>Svasth-Wearable-Device</a:t>
                  </a:r>
                </a:p>
              </p:txBody>
            </p:sp>
          </p:grpSp>
        </p:grpSp>
        <p:sp>
          <p:nvSpPr>
            <p:cNvPr id="6" name="Rectangle: Rounded Corners 5">
              <a:extLst>
                <a:ext uri="{FF2B5EF4-FFF2-40B4-BE49-F238E27FC236}">
                  <a16:creationId xmlns="" xmlns:a16="http://schemas.microsoft.com/office/drawing/2014/main" id="{ABF4646A-07A9-582C-0313-8BD6DB011BFC}"/>
                </a:ext>
              </a:extLst>
            </p:cNvPr>
            <p:cNvSpPr/>
            <p:nvPr/>
          </p:nvSpPr>
          <p:spPr>
            <a:xfrm>
              <a:off x="609599" y="958224"/>
              <a:ext cx="11118130" cy="2963655"/>
            </a:xfrm>
            <a:prstGeom prst="round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grpSp>
        <p:nvGrpSpPr>
          <p:cNvPr id="7" name="Group 6">
            <a:extLst>
              <a:ext uri="{FF2B5EF4-FFF2-40B4-BE49-F238E27FC236}">
                <a16:creationId xmlns="" xmlns:a16="http://schemas.microsoft.com/office/drawing/2014/main" id="{B32FF7D7-A264-2AA2-656F-DA6F08AE20D9}"/>
              </a:ext>
            </a:extLst>
          </p:cNvPr>
          <p:cNvGrpSpPr/>
          <p:nvPr/>
        </p:nvGrpSpPr>
        <p:grpSpPr>
          <a:xfrm>
            <a:off x="247650" y="3487299"/>
            <a:ext cx="11696700" cy="2667434"/>
            <a:chOff x="621776" y="4138090"/>
            <a:chExt cx="11178989" cy="2667434"/>
          </a:xfrm>
        </p:grpSpPr>
        <p:sp>
          <p:nvSpPr>
            <p:cNvPr id="11" name="TextBox 10">
              <a:extLst>
                <a:ext uri="{FF2B5EF4-FFF2-40B4-BE49-F238E27FC236}">
                  <a16:creationId xmlns="" xmlns:a16="http://schemas.microsoft.com/office/drawing/2014/main" id="{6173D5C4-46C0-20D8-93A6-7C0B0A18CEC8}"/>
                </a:ext>
              </a:extLst>
            </p:cNvPr>
            <p:cNvSpPr txBox="1"/>
            <p:nvPr/>
          </p:nvSpPr>
          <p:spPr>
            <a:xfrm>
              <a:off x="5028495" y="4164397"/>
              <a:ext cx="3405174"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defPPr>
                <a:defRPr lang="en-US"/>
              </a:defPPr>
              <a:lvl1pPr algn="ctr">
                <a:defRPr sz="1400">
                  <a:latin typeface="Arial" panose="020B0604020202020204" pitchFamily="34" charset="0"/>
                  <a:cs typeface="Arial" panose="020B0604020202020204" pitchFamily="34" charset="0"/>
                </a:defRPr>
              </a:lvl1pPr>
              <a:lvl2pPr marL="742950" indent="-285750">
                <a:defRPr>
                  <a:latin typeface="Arial" panose="020B0604020202020204" pitchFamily="34" charset="0"/>
                  <a:cs typeface="Arial" panose="020B0604020202020204" pitchFamily="34" charset="0"/>
                </a:defRPr>
              </a:lvl2pPr>
              <a:lvl3pPr marL="1143000" indent="-228600">
                <a:defRPr>
                  <a:latin typeface="Arial" panose="020B0604020202020204" pitchFamily="34" charset="0"/>
                  <a:cs typeface="Arial" panose="020B0604020202020204" pitchFamily="34" charset="0"/>
                </a:defRPr>
              </a:lvl3pPr>
              <a:lvl4pPr marL="1600200" indent="-228600">
                <a:defRPr>
                  <a:latin typeface="Arial" panose="020B0604020202020204" pitchFamily="34" charset="0"/>
                  <a:cs typeface="Arial" panose="020B0604020202020204" pitchFamily="34" charset="0"/>
                </a:defRPr>
              </a:lvl4pPr>
              <a:lvl5pPr marL="2057400" indent="-228600">
                <a:defRPr>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latin typeface="Arial" panose="020B0604020202020204" pitchFamily="34" charset="0"/>
                  <a:cs typeface="Arial" panose="020B0604020202020204" pitchFamily="34" charset="0"/>
                </a:defRPr>
              </a:lvl9pPr>
            </a:lstStyle>
            <a:p>
              <a:r>
                <a:rPr lang="en-IN" dirty="0"/>
                <a:t>Fabricated prototype of Svasth Capillary	</a:t>
              </a:r>
            </a:p>
          </p:txBody>
        </p:sp>
        <p:grpSp>
          <p:nvGrpSpPr>
            <p:cNvPr id="29" name="Group 28">
              <a:extLst>
                <a:ext uri="{FF2B5EF4-FFF2-40B4-BE49-F238E27FC236}">
                  <a16:creationId xmlns="" xmlns:a16="http://schemas.microsoft.com/office/drawing/2014/main" id="{6E8F6E34-6B5D-E41C-5FA0-771B1FC2E98C}"/>
                </a:ext>
              </a:extLst>
            </p:cNvPr>
            <p:cNvGrpSpPr/>
            <p:nvPr/>
          </p:nvGrpSpPr>
          <p:grpSpPr>
            <a:xfrm>
              <a:off x="955157" y="4155988"/>
              <a:ext cx="3718816" cy="2463318"/>
              <a:chOff x="1078982" y="4160682"/>
              <a:chExt cx="3718816" cy="2463318"/>
            </a:xfrm>
          </p:grpSpPr>
          <p:pic>
            <p:nvPicPr>
              <p:cNvPr id="8" name="Content Placeholder 4" descr="IMG_20180125_172809.jpg">
                <a:extLst>
                  <a:ext uri="{FF2B5EF4-FFF2-40B4-BE49-F238E27FC236}">
                    <a16:creationId xmlns="" xmlns:a16="http://schemas.microsoft.com/office/drawing/2014/main" id="{75C84218-CA37-7605-D64D-1E7AFE3A856C}"/>
                  </a:ext>
                </a:extLst>
              </p:cNvPr>
              <p:cNvPicPr>
                <a:picLocks noChangeAspect="1"/>
              </p:cNvPicPr>
              <p:nvPr/>
            </p:nvPicPr>
            <p:blipFill>
              <a:blip r:embed="rId8" cstate="print"/>
              <a:stretch>
                <a:fillRect/>
              </a:stretch>
            </p:blipFill>
            <p:spPr>
              <a:xfrm>
                <a:off x="1078982" y="4464000"/>
                <a:ext cx="2210100" cy="2160000"/>
              </a:xfrm>
              <a:prstGeom prst="rect">
                <a:avLst/>
              </a:prstGeom>
              <a:noFill/>
              <a:ln>
                <a:noFill/>
              </a:ln>
              <a:effectLst/>
            </p:spPr>
          </p:pic>
          <p:sp>
            <p:nvSpPr>
              <p:cNvPr id="23" name="Text Box 10">
                <a:extLst>
                  <a:ext uri="{FF2B5EF4-FFF2-40B4-BE49-F238E27FC236}">
                    <a16:creationId xmlns="" xmlns:a16="http://schemas.microsoft.com/office/drawing/2014/main" id="{846E9313-141E-C094-C48E-FA858434A299}"/>
                  </a:ext>
                </a:extLst>
              </p:cNvPr>
              <p:cNvSpPr txBox="1">
                <a:spLocks noChangeArrowheads="1"/>
              </p:cNvSpPr>
              <p:nvPr/>
            </p:nvSpPr>
            <p:spPr bwMode="auto">
              <a:xfrm>
                <a:off x="1078982" y="4160682"/>
                <a:ext cx="3718815" cy="3080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IN" altLang="en-US" sz="1400" dirty="0"/>
                  <a:t>Fabricated prototype of Svasth Glucowatch</a:t>
                </a:r>
              </a:p>
            </p:txBody>
          </p:sp>
          <p:pic>
            <p:nvPicPr>
              <p:cNvPr id="27" name="Picture 16" descr="A picture containing person, indoor, table, holding&#10;&#10;Description automatically generated">
                <a:extLst>
                  <a:ext uri="{FF2B5EF4-FFF2-40B4-BE49-F238E27FC236}">
                    <a16:creationId xmlns="" xmlns:a16="http://schemas.microsoft.com/office/drawing/2014/main" id="{D0E39BFA-9453-FA18-67B3-BB1D2BE7C25A}"/>
                  </a:ext>
                </a:extLst>
              </p:cNvPr>
              <p:cNvPicPr>
                <a:picLocks noChangeAspect="1" noChangeArrowheads="1"/>
              </p:cNvPicPr>
              <p:nvPr/>
            </p:nvPicPr>
            <p:blipFill>
              <a:blip r:embed="rId9" cstate="print">
                <a:extLst>
                  <a:ext uri="{28A0092B-C50C-407E-A947-70E740481C1C}">
                    <a14:useLocalDpi xmlns="" xmlns:a14="http://schemas.microsoft.com/office/drawing/2010/main" val="0"/>
                  </a:ext>
                </a:extLst>
              </a:blip>
              <a:srcRect r="15379"/>
              <a:stretch>
                <a:fillRect/>
              </a:stretch>
            </p:blipFill>
            <p:spPr bwMode="auto">
              <a:xfrm>
                <a:off x="3426438" y="4464000"/>
                <a:ext cx="1371360" cy="2160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grpSp>
          <p:nvGrpSpPr>
            <p:cNvPr id="30" name="Group 29">
              <a:extLst>
                <a:ext uri="{FF2B5EF4-FFF2-40B4-BE49-F238E27FC236}">
                  <a16:creationId xmlns="" xmlns:a16="http://schemas.microsoft.com/office/drawing/2014/main" id="{B55F98F1-1139-C354-962A-2CB3FF14EA43}"/>
                </a:ext>
              </a:extLst>
            </p:cNvPr>
            <p:cNvGrpSpPr/>
            <p:nvPr/>
          </p:nvGrpSpPr>
          <p:grpSpPr>
            <a:xfrm>
              <a:off x="8464382" y="4148049"/>
              <a:ext cx="2644590" cy="2471257"/>
              <a:chOff x="5237403" y="4148049"/>
              <a:chExt cx="2811462" cy="2471257"/>
            </a:xfrm>
          </p:grpSpPr>
          <p:pic>
            <p:nvPicPr>
              <p:cNvPr id="10" name="Picture 1" descr="IMG-20180106-WA0005.jpg">
                <a:extLst>
                  <a:ext uri="{FF2B5EF4-FFF2-40B4-BE49-F238E27FC236}">
                    <a16:creationId xmlns="" xmlns:a16="http://schemas.microsoft.com/office/drawing/2014/main" id="{D4754398-D89F-9916-0162-79A850B6C1F7}"/>
                  </a:ext>
                </a:extLst>
              </p:cNvPr>
              <p:cNvPicPr>
                <a:picLocks noChangeAspect="1" noChangeArrowheads="1"/>
              </p:cNvPicPr>
              <p:nvPr/>
            </p:nvPicPr>
            <p:blipFill>
              <a:blip r:embed="rId10" cstate="print">
                <a:extLst>
                  <a:ext uri="{28A0092B-C50C-407E-A947-70E740481C1C}">
                    <a14:useLocalDpi xmlns="" xmlns:a14="http://schemas.microsoft.com/office/drawing/2010/main" val="0"/>
                  </a:ext>
                </a:extLst>
              </a:blip>
              <a:srcRect/>
              <a:stretch>
                <a:fillRect/>
              </a:stretch>
            </p:blipFill>
            <p:spPr bwMode="auto">
              <a:xfrm>
                <a:off x="5620477" y="4665370"/>
                <a:ext cx="2004289" cy="1953936"/>
              </a:xfrm>
              <a:prstGeom prst="rect">
                <a:avLst/>
              </a:prstGeom>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8" name="Text Box 10">
                <a:extLst>
                  <a:ext uri="{FF2B5EF4-FFF2-40B4-BE49-F238E27FC236}">
                    <a16:creationId xmlns="" xmlns:a16="http://schemas.microsoft.com/office/drawing/2014/main" id="{0D712D51-5FDF-5C27-8E15-EA73EA56B5DF}"/>
                  </a:ext>
                </a:extLst>
              </p:cNvPr>
              <p:cNvSpPr txBox="1">
                <a:spLocks noChangeArrowheads="1"/>
              </p:cNvSpPr>
              <p:nvPr/>
            </p:nvSpPr>
            <p:spPr bwMode="auto">
              <a:xfrm>
                <a:off x="5237403" y="4148049"/>
                <a:ext cx="2811462"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IN" altLang="en-US" sz="1400" dirty="0"/>
                  <a:t>Rendered Image of Svasth </a:t>
                </a:r>
                <a:r>
                  <a:rPr lang="en-IN" altLang="en-US" sz="1400" dirty="0" err="1"/>
                  <a:t>Healthscan</a:t>
                </a:r>
                <a:endParaRPr lang="en-IN" altLang="en-US" sz="1400" dirty="0"/>
              </a:p>
            </p:txBody>
          </p:sp>
        </p:grpSp>
        <p:pic>
          <p:nvPicPr>
            <p:cNvPr id="3" name="Picture 2">
              <a:extLst>
                <a:ext uri="{FF2B5EF4-FFF2-40B4-BE49-F238E27FC236}">
                  <a16:creationId xmlns="" xmlns:a16="http://schemas.microsoft.com/office/drawing/2014/main" id="{CCA7D573-DD91-8025-B0F6-E57D3FAA2985}"/>
                </a:ext>
              </a:extLst>
            </p:cNvPr>
            <p:cNvPicPr>
              <a:picLocks noChangeAspect="1"/>
            </p:cNvPicPr>
            <p:nvPr/>
          </p:nvPicPr>
          <p:blipFill>
            <a:blip r:embed="rId11" cstate="print">
              <a:extLst>
                <a:ext uri="{28A0092B-C50C-407E-A947-70E740481C1C}">
                  <a14:useLocalDpi xmlns="" xmlns:a14="http://schemas.microsoft.com/office/drawing/2010/main" val="0"/>
                </a:ext>
              </a:extLst>
            </a:blip>
            <a:stretch>
              <a:fillRect/>
            </a:stretch>
          </p:blipFill>
          <p:spPr>
            <a:xfrm>
              <a:off x="5671744" y="4485571"/>
              <a:ext cx="1972236" cy="2124054"/>
            </a:xfrm>
            <a:prstGeom prst="rect">
              <a:avLst/>
            </a:prstGeom>
          </p:spPr>
        </p:pic>
        <p:sp>
          <p:nvSpPr>
            <p:cNvPr id="9" name="Rectangle: Rounded Corners 8">
              <a:extLst>
                <a:ext uri="{FF2B5EF4-FFF2-40B4-BE49-F238E27FC236}">
                  <a16:creationId xmlns="" xmlns:a16="http://schemas.microsoft.com/office/drawing/2014/main" id="{93868AEF-F9CE-F2C8-7814-58DE95128E62}"/>
                </a:ext>
              </a:extLst>
            </p:cNvPr>
            <p:cNvSpPr/>
            <p:nvPr/>
          </p:nvSpPr>
          <p:spPr>
            <a:xfrm>
              <a:off x="621776" y="4138090"/>
              <a:ext cx="11178989" cy="266743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sp>
        <p:nvSpPr>
          <p:cNvPr id="12" name="Slide Number Placeholder 11">
            <a:extLst>
              <a:ext uri="{FF2B5EF4-FFF2-40B4-BE49-F238E27FC236}">
                <a16:creationId xmlns="" xmlns:a16="http://schemas.microsoft.com/office/drawing/2014/main" id="{93560095-F36B-52F6-F5C7-6BE919AE7349}"/>
              </a:ext>
            </a:extLst>
          </p:cNvPr>
          <p:cNvSpPr>
            <a:spLocks noGrp="1"/>
          </p:cNvSpPr>
          <p:nvPr>
            <p:ph type="sldNum" idx="12"/>
          </p:nvPr>
        </p:nvSpPr>
        <p:spPr/>
        <p:txBody>
          <a:bodyPr/>
          <a:lstStyle/>
          <a:p>
            <a:fld id="{00000000-1234-1234-1234-123412341234}" type="slidenum">
              <a:rPr lang="en-US" smtClean="0"/>
              <a:pPr/>
              <a:t>7</a:t>
            </a:fld>
            <a:endParaRPr lang="en-US"/>
          </a:p>
        </p:txBody>
      </p:sp>
    </p:spTree>
    <p:extLst>
      <p:ext uri="{BB962C8B-B14F-4D97-AF65-F5344CB8AC3E}">
        <p14:creationId xmlns="" xmlns:p14="http://schemas.microsoft.com/office/powerpoint/2010/main" val="25631520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E02F46AB-B528-0F8F-30F3-8D4B4C819D7C}"/>
              </a:ext>
            </a:extLst>
          </p:cNvPr>
          <p:cNvSpPr txBox="1"/>
          <p:nvPr/>
        </p:nvSpPr>
        <p:spPr>
          <a:xfrm>
            <a:off x="116542" y="47978"/>
            <a:ext cx="8507505" cy="677038"/>
          </a:xfrm>
          <a:prstGeom prst="rect">
            <a:avLst/>
          </a:prstGeom>
          <a:noFill/>
          <a:ln>
            <a:noFill/>
          </a:ln>
        </p:spPr>
        <p:txBody>
          <a:bodyPr spcFirstLastPara="1" wrap="square" lIns="0" tIns="60925" rIns="0" bIns="60925" rtlCol="0" anchor="ctr" anchorCtr="0">
            <a:spAutoFit/>
          </a:bodyPr>
          <a:lstStyle>
            <a:defPPr marR="0" lvl="0" algn="l" rtl="0">
              <a:lnSpc>
                <a:spcPct val="100000"/>
              </a:lnSpc>
              <a:spcBef>
                <a:spcPts val="0"/>
              </a:spcBef>
              <a:spcAft>
                <a:spcPts val="0"/>
              </a:spcAft>
            </a:defPPr>
            <a:lvl1pPr marR="0" lvl="0" algn="ctr">
              <a:lnSpc>
                <a:spcPct val="100000"/>
              </a:lnSpc>
              <a:spcBef>
                <a:spcPts val="0"/>
              </a:spcBef>
              <a:spcAft>
                <a:spcPts val="0"/>
              </a:spcAft>
              <a:buClr>
                <a:srgbClr val="3F3F3F"/>
              </a:buClr>
              <a:buSzPts val="1800"/>
              <a:buFont typeface="Calibri"/>
              <a:buNone/>
              <a:defRPr sz="3600" b="1" i="0" u="none" strike="noStrike" cap="none">
                <a:latin typeface="Calibri" panose="020F0502020204030204" pitchFamily="34" charset="0"/>
                <a:ea typeface="Calibri" panose="020F0502020204030204" pitchFamily="34" charset="0"/>
                <a:cs typeface="Calibri" panose="020F0502020204030204" pitchFamily="34" charset="0"/>
                <a:sym typeface="Calibri"/>
              </a:defRPr>
            </a:lvl1pPr>
            <a:lvl2pPr marR="0" lvl="1">
              <a:lnSpc>
                <a:spcPct val="100000"/>
              </a:lnSpc>
              <a:spcBef>
                <a:spcPts val="0"/>
              </a:spcBef>
              <a:spcAft>
                <a:spcPts val="0"/>
              </a:spcAft>
              <a:buClr>
                <a:srgbClr val="000000"/>
              </a:buClr>
              <a:buSzPts val="1400"/>
              <a:buFont typeface="Arial"/>
              <a:buNone/>
              <a:defRPr b="0" i="0" u="none" strike="noStrike" cap="none">
                <a:solidFill>
                  <a:srgbClr val="000000"/>
                </a:solidFill>
                <a:latin typeface="Arial"/>
                <a:ea typeface="Arial"/>
                <a:cs typeface="Arial"/>
                <a:sym typeface="Arial"/>
              </a:defRPr>
            </a:lvl2pPr>
            <a:lvl3pPr marR="0" lvl="2">
              <a:lnSpc>
                <a:spcPct val="100000"/>
              </a:lnSpc>
              <a:spcBef>
                <a:spcPts val="0"/>
              </a:spcBef>
              <a:spcAft>
                <a:spcPts val="0"/>
              </a:spcAft>
              <a:buClr>
                <a:srgbClr val="000000"/>
              </a:buClr>
              <a:buSzPts val="1400"/>
              <a:buFont typeface="Arial"/>
              <a:buNone/>
              <a:defRPr b="0" i="0" u="none" strike="noStrike" cap="none">
                <a:solidFill>
                  <a:srgbClr val="000000"/>
                </a:solidFill>
                <a:latin typeface="Arial"/>
                <a:ea typeface="Arial"/>
                <a:cs typeface="Arial"/>
                <a:sym typeface="Arial"/>
              </a:defRPr>
            </a:lvl3pPr>
            <a:lvl4pPr marR="0" lvl="3">
              <a:lnSpc>
                <a:spcPct val="100000"/>
              </a:lnSpc>
              <a:spcBef>
                <a:spcPts val="0"/>
              </a:spcBef>
              <a:spcAft>
                <a:spcPts val="0"/>
              </a:spcAft>
              <a:buClr>
                <a:srgbClr val="000000"/>
              </a:buClr>
              <a:buSzPts val="1400"/>
              <a:buFont typeface="Arial"/>
              <a:buNone/>
              <a:defRPr b="0" i="0" u="none" strike="noStrike" cap="none">
                <a:solidFill>
                  <a:srgbClr val="000000"/>
                </a:solidFill>
                <a:latin typeface="Arial"/>
                <a:ea typeface="Arial"/>
                <a:cs typeface="Arial"/>
                <a:sym typeface="Arial"/>
              </a:defRPr>
            </a:lvl4pPr>
            <a:lvl5pPr marR="0" lvl="4">
              <a:lnSpc>
                <a:spcPct val="100000"/>
              </a:lnSpc>
              <a:spcBef>
                <a:spcPts val="0"/>
              </a:spcBef>
              <a:spcAft>
                <a:spcPts val="0"/>
              </a:spcAft>
              <a:buClr>
                <a:srgbClr val="000000"/>
              </a:buClr>
              <a:buSzPts val="1400"/>
              <a:buFont typeface="Arial"/>
              <a:buNone/>
              <a:defRPr b="0" i="0" u="none" strike="noStrike" cap="none">
                <a:solidFill>
                  <a:srgbClr val="000000"/>
                </a:solidFill>
                <a:latin typeface="Arial"/>
                <a:ea typeface="Arial"/>
                <a:cs typeface="Arial"/>
                <a:sym typeface="Arial"/>
              </a:defRPr>
            </a:lvl5pPr>
            <a:lvl6pPr marR="0" lvl="5">
              <a:lnSpc>
                <a:spcPct val="100000"/>
              </a:lnSpc>
              <a:spcBef>
                <a:spcPts val="0"/>
              </a:spcBef>
              <a:spcAft>
                <a:spcPts val="0"/>
              </a:spcAft>
              <a:buClr>
                <a:srgbClr val="000000"/>
              </a:buClr>
              <a:buSzPts val="1400"/>
              <a:buFont typeface="Arial"/>
              <a:buNone/>
              <a:defRPr b="0" i="0" u="none" strike="noStrike" cap="none">
                <a:solidFill>
                  <a:srgbClr val="000000"/>
                </a:solidFill>
                <a:latin typeface="Arial"/>
                <a:ea typeface="Arial"/>
                <a:cs typeface="Arial"/>
                <a:sym typeface="Arial"/>
              </a:defRPr>
            </a:lvl6pPr>
            <a:lvl7pPr marR="0" lvl="6">
              <a:lnSpc>
                <a:spcPct val="100000"/>
              </a:lnSpc>
              <a:spcBef>
                <a:spcPts val="0"/>
              </a:spcBef>
              <a:spcAft>
                <a:spcPts val="0"/>
              </a:spcAft>
              <a:buClr>
                <a:srgbClr val="000000"/>
              </a:buClr>
              <a:buSzPts val="1400"/>
              <a:buFont typeface="Arial"/>
              <a:buNone/>
              <a:defRPr b="0" i="0" u="none" strike="noStrike" cap="none">
                <a:solidFill>
                  <a:srgbClr val="000000"/>
                </a:solidFill>
                <a:latin typeface="Arial"/>
                <a:ea typeface="Arial"/>
                <a:cs typeface="Arial"/>
                <a:sym typeface="Arial"/>
              </a:defRPr>
            </a:lvl7pPr>
            <a:lvl8pPr marR="0" lvl="7">
              <a:lnSpc>
                <a:spcPct val="100000"/>
              </a:lnSpc>
              <a:spcBef>
                <a:spcPts val="0"/>
              </a:spcBef>
              <a:spcAft>
                <a:spcPts val="0"/>
              </a:spcAft>
              <a:buClr>
                <a:srgbClr val="000000"/>
              </a:buClr>
              <a:buSzPts val="1400"/>
              <a:buFont typeface="Arial"/>
              <a:buNone/>
              <a:defRPr b="0" i="0" u="none" strike="noStrike" cap="none">
                <a:solidFill>
                  <a:srgbClr val="000000"/>
                </a:solidFill>
                <a:latin typeface="Arial"/>
                <a:ea typeface="Arial"/>
                <a:cs typeface="Arial"/>
                <a:sym typeface="Arial"/>
              </a:defRPr>
            </a:lvl8pPr>
            <a:lvl9pPr marR="0" lvl="8">
              <a:lnSpc>
                <a:spcPct val="100000"/>
              </a:lnSpc>
              <a:spcBef>
                <a:spcPts val="0"/>
              </a:spcBef>
              <a:spcAft>
                <a:spcPts val="0"/>
              </a:spcAft>
              <a:buClr>
                <a:srgbClr val="000000"/>
              </a:buClr>
              <a:buSzPts val="1400"/>
              <a:buFont typeface="Arial"/>
              <a:buNone/>
              <a:defRPr b="0" i="0" u="none" strike="noStrike" cap="none">
                <a:solidFill>
                  <a:srgbClr val="000000"/>
                </a:solidFill>
                <a:latin typeface="Arial"/>
                <a:ea typeface="Arial"/>
                <a:cs typeface="Arial"/>
                <a:sym typeface="Arial"/>
              </a:defRPr>
            </a:lvl9pPr>
          </a:lstStyle>
          <a:p>
            <a:pPr algn="l"/>
            <a:r>
              <a:rPr lang="en-IN" dirty="0"/>
              <a:t>Svasth Wearables</a:t>
            </a:r>
          </a:p>
        </p:txBody>
      </p:sp>
      <p:graphicFrame>
        <p:nvGraphicFramePr>
          <p:cNvPr id="6" name="Chart 5">
            <a:extLst>
              <a:ext uri="{FF2B5EF4-FFF2-40B4-BE49-F238E27FC236}">
                <a16:creationId xmlns="" xmlns:a16="http://schemas.microsoft.com/office/drawing/2014/main" id="{01BBE2D9-6B55-09D7-08B5-4561291537C0}"/>
              </a:ext>
            </a:extLst>
          </p:cNvPr>
          <p:cNvGraphicFramePr>
            <a:graphicFrameLocks/>
          </p:cNvGraphicFramePr>
          <p:nvPr>
            <p:extLst>
              <p:ext uri="{D42A27DB-BD31-4B8C-83A1-F6EECF244321}">
                <p14:modId xmlns="" xmlns:p14="http://schemas.microsoft.com/office/powerpoint/2010/main" val="4093522457"/>
              </p:ext>
            </p:extLst>
          </p:nvPr>
        </p:nvGraphicFramePr>
        <p:xfrm>
          <a:off x="385481" y="620344"/>
          <a:ext cx="11273119" cy="5123231"/>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 Box 10">
            <a:extLst>
              <a:ext uri="{FF2B5EF4-FFF2-40B4-BE49-F238E27FC236}">
                <a16:creationId xmlns="" xmlns:a16="http://schemas.microsoft.com/office/drawing/2014/main" id="{FAF369CC-65FD-D919-2505-6785EF319498}"/>
              </a:ext>
            </a:extLst>
          </p:cNvPr>
          <p:cNvSpPr txBox="1">
            <a:spLocks noChangeArrowheads="1"/>
          </p:cNvSpPr>
          <p:nvPr/>
        </p:nvSpPr>
        <p:spPr bwMode="auto">
          <a:xfrm>
            <a:off x="-1" y="6409912"/>
            <a:ext cx="12177714"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IN" altLang="en-US" sz="2000" b="1" dirty="0">
                <a:solidFill>
                  <a:srgbClr val="00B0F0"/>
                </a:solidFill>
              </a:rPr>
              <a:t>All Svasth readings within the range of +10 to -10% of Lab readings</a:t>
            </a:r>
          </a:p>
        </p:txBody>
      </p:sp>
      <p:sp>
        <p:nvSpPr>
          <p:cNvPr id="2" name="Slide Number Placeholder 1">
            <a:extLst>
              <a:ext uri="{FF2B5EF4-FFF2-40B4-BE49-F238E27FC236}">
                <a16:creationId xmlns="" xmlns:a16="http://schemas.microsoft.com/office/drawing/2014/main" id="{82435DFA-0596-8D1D-A6EE-E0AD61F09ABA}"/>
              </a:ext>
            </a:extLst>
          </p:cNvPr>
          <p:cNvSpPr>
            <a:spLocks noGrp="1"/>
          </p:cNvSpPr>
          <p:nvPr>
            <p:ph type="sldNum" idx="12"/>
          </p:nvPr>
        </p:nvSpPr>
        <p:spPr/>
        <p:txBody>
          <a:bodyPr/>
          <a:lstStyle/>
          <a:p>
            <a:fld id="{00000000-1234-1234-1234-123412341234}" type="slidenum">
              <a:rPr lang="en-US" smtClean="0"/>
              <a:pPr/>
              <a:t>8</a:t>
            </a:fld>
            <a:endParaRPr lang="en-US"/>
          </a:p>
        </p:txBody>
      </p:sp>
    </p:spTree>
    <p:extLst>
      <p:ext uri="{BB962C8B-B14F-4D97-AF65-F5344CB8AC3E}">
        <p14:creationId xmlns="" xmlns:p14="http://schemas.microsoft.com/office/powerpoint/2010/main" val="5890927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D637509B-AD14-8D7F-4E83-F2C95DD69093}"/>
              </a:ext>
            </a:extLst>
          </p:cNvPr>
          <p:cNvSpPr>
            <a:spLocks noGrp="1"/>
          </p:cNvSpPr>
          <p:nvPr>
            <p:ph type="title"/>
          </p:nvPr>
        </p:nvSpPr>
        <p:spPr>
          <a:xfrm>
            <a:off x="131068" y="66703"/>
            <a:ext cx="10972801" cy="711081"/>
          </a:xfrm>
        </p:spPr>
        <p:txBody>
          <a:bodyPr/>
          <a:lstStyle/>
          <a:p>
            <a:r>
              <a:rPr lang="en-US" b="1" dirty="0"/>
              <a:t>Pre-revenue expenses</a:t>
            </a:r>
          </a:p>
        </p:txBody>
      </p:sp>
      <p:graphicFrame>
        <p:nvGraphicFramePr>
          <p:cNvPr id="5" name="Chart 4">
            <a:extLst>
              <a:ext uri="{FF2B5EF4-FFF2-40B4-BE49-F238E27FC236}">
                <a16:creationId xmlns="" xmlns:a16="http://schemas.microsoft.com/office/drawing/2014/main" id="{08F84CE2-596E-5207-0211-6F2EEBADAE4E}"/>
              </a:ext>
            </a:extLst>
          </p:cNvPr>
          <p:cNvGraphicFramePr>
            <a:graphicFrameLocks/>
          </p:cNvGraphicFramePr>
          <p:nvPr/>
        </p:nvGraphicFramePr>
        <p:xfrm>
          <a:off x="6096000" y="881956"/>
          <a:ext cx="6096000" cy="5715614"/>
        </p:xfrm>
        <a:graphic>
          <a:graphicData uri="http://schemas.openxmlformats.org/drawingml/2006/chart">
            <c:chart xmlns:c="http://schemas.openxmlformats.org/drawingml/2006/chart" xmlns:r="http://schemas.openxmlformats.org/officeDocument/2006/relationships" r:id="rId2"/>
          </a:graphicData>
        </a:graphic>
      </p:graphicFrame>
      <p:pic>
        <p:nvPicPr>
          <p:cNvPr id="2" name="Picture 1">
            <a:extLst>
              <a:ext uri="{FF2B5EF4-FFF2-40B4-BE49-F238E27FC236}">
                <a16:creationId xmlns="" xmlns:a16="http://schemas.microsoft.com/office/drawing/2014/main" id="{A200B673-9432-12CB-91D8-1D315434767D}"/>
              </a:ext>
            </a:extLst>
          </p:cNvPr>
          <p:cNvPicPr>
            <a:picLocks noChangeAspect="1"/>
          </p:cNvPicPr>
          <p:nvPr/>
        </p:nvPicPr>
        <p:blipFill>
          <a:blip r:embed="rId3"/>
          <a:stretch>
            <a:fillRect/>
          </a:stretch>
        </p:blipFill>
        <p:spPr>
          <a:xfrm>
            <a:off x="131067" y="777784"/>
            <a:ext cx="5759581" cy="5819786"/>
          </a:xfrm>
          <a:prstGeom prst="rect">
            <a:avLst/>
          </a:prstGeom>
        </p:spPr>
      </p:pic>
      <p:sp>
        <p:nvSpPr>
          <p:cNvPr id="3" name="Slide Number Placeholder 2">
            <a:extLst>
              <a:ext uri="{FF2B5EF4-FFF2-40B4-BE49-F238E27FC236}">
                <a16:creationId xmlns="" xmlns:a16="http://schemas.microsoft.com/office/drawing/2014/main" id="{5839AD21-3938-5E2F-A44C-5D21944B4C9A}"/>
              </a:ext>
            </a:extLst>
          </p:cNvPr>
          <p:cNvSpPr>
            <a:spLocks noGrp="1"/>
          </p:cNvSpPr>
          <p:nvPr>
            <p:ph type="sldNum" idx="12"/>
          </p:nvPr>
        </p:nvSpPr>
        <p:spPr/>
        <p:txBody>
          <a:bodyPr/>
          <a:lstStyle/>
          <a:p>
            <a:fld id="{00000000-1234-1234-1234-123412341234}" type="slidenum">
              <a:rPr lang="en-US" smtClean="0"/>
              <a:pPr/>
              <a:t>9</a:t>
            </a:fld>
            <a:endParaRPr lang="en-US"/>
          </a:p>
        </p:txBody>
      </p:sp>
    </p:spTree>
    <p:extLst>
      <p:ext uri="{BB962C8B-B14F-4D97-AF65-F5344CB8AC3E}">
        <p14:creationId xmlns="" xmlns:p14="http://schemas.microsoft.com/office/powerpoint/2010/main" val="2144281487"/>
      </p:ext>
    </p:extLst>
  </p:cSld>
  <p:clrMapOvr>
    <a:masterClrMapping/>
  </p:clrMapOvr>
</p:sld>
</file>

<file path=ppt/theme/theme1.xml><?xml version="1.0" encoding="utf-8"?>
<a:theme xmlns:a="http://schemas.openxmlformats.org/drawingml/2006/main" name="10_Office Theme">
  <a:themeElements>
    <a:clrScheme name="Custom 1">
      <a:dk1>
        <a:srgbClr val="000000"/>
      </a:dk1>
      <a:lt1>
        <a:srgbClr val="FFFFFF"/>
      </a:lt1>
      <a:dk2>
        <a:srgbClr val="DE5822"/>
      </a:dk2>
      <a:lt2>
        <a:srgbClr val="AF1F24"/>
      </a:lt2>
      <a:accent1>
        <a:srgbClr val="215EA8"/>
      </a:accent1>
      <a:accent2>
        <a:srgbClr val="2C348E"/>
      </a:accent2>
      <a:accent3>
        <a:srgbClr val="7E1717"/>
      </a:accent3>
      <a:accent4>
        <a:srgbClr val="7BA93E"/>
      </a:accent4>
      <a:accent5>
        <a:srgbClr val="D6D022"/>
      </a:accent5>
      <a:accent6>
        <a:srgbClr val="9B4903"/>
      </a:accent6>
      <a:hlink>
        <a:srgbClr val="BD7729"/>
      </a:hlink>
      <a:folHlink>
        <a:srgbClr val="D2562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8_Office Theme">
  <a:themeElements>
    <a:clrScheme name="Custom 109">
      <a:dk1>
        <a:srgbClr val="000000"/>
      </a:dk1>
      <a:lt1>
        <a:srgbClr val="FFFFFF"/>
      </a:lt1>
      <a:dk2>
        <a:srgbClr val="1F497D"/>
      </a:dk2>
      <a:lt2>
        <a:srgbClr val="EEECE1"/>
      </a:lt2>
      <a:accent1>
        <a:srgbClr val="F5A34D"/>
      </a:accent1>
      <a:accent2>
        <a:srgbClr val="F27078"/>
      </a:accent2>
      <a:accent3>
        <a:srgbClr val="47ADB9"/>
      </a:accent3>
      <a:accent4>
        <a:srgbClr val="A2B973"/>
      </a:accent4>
      <a:accent5>
        <a:srgbClr val="FFF8F2"/>
      </a:accent5>
      <a:accent6>
        <a:srgbClr val="104A57"/>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Business Plan 02">
      <a:dk1>
        <a:sysClr val="windowText" lastClr="000000"/>
      </a:dk1>
      <a:lt1>
        <a:srgbClr val="3F3F3F"/>
      </a:lt1>
      <a:dk2>
        <a:srgbClr val="08090A"/>
      </a:dk2>
      <a:lt2>
        <a:srgbClr val="FFFFFF"/>
      </a:lt2>
      <a:accent1>
        <a:srgbClr val="1C2024"/>
      </a:accent1>
      <a:accent2>
        <a:srgbClr val="E8E8E8"/>
      </a:accent2>
      <a:accent3>
        <a:srgbClr val="BBC0C3"/>
      </a:accent3>
      <a:accent4>
        <a:srgbClr val="31C0FF"/>
      </a:accent4>
      <a:accent5>
        <a:srgbClr val="6B7278"/>
      </a:accent5>
      <a:accent6>
        <a:srgbClr val="333A42"/>
      </a:accent6>
      <a:hlink>
        <a:srgbClr val="FFFFFF"/>
      </a:hlink>
      <a:folHlink>
        <a:srgbClr val="FFFFFF"/>
      </a:folHlink>
    </a:clrScheme>
    <a:fontScheme name="Тема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232B36"/>
        </a:solidFill>
        <a:ln>
          <a:noFill/>
        </a:ln>
        <a:effectLst/>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Custom 109">
    <a:dk1>
      <a:srgbClr val="000000"/>
    </a:dk1>
    <a:lt1>
      <a:srgbClr val="FFFFFF"/>
    </a:lt1>
    <a:dk2>
      <a:srgbClr val="1F497D"/>
    </a:dk2>
    <a:lt2>
      <a:srgbClr val="EEECE1"/>
    </a:lt2>
    <a:accent1>
      <a:srgbClr val="F5A34D"/>
    </a:accent1>
    <a:accent2>
      <a:srgbClr val="F27078"/>
    </a:accent2>
    <a:accent3>
      <a:srgbClr val="47ADB9"/>
    </a:accent3>
    <a:accent4>
      <a:srgbClr val="A2B973"/>
    </a:accent4>
    <a:accent5>
      <a:srgbClr val="FFF8F2"/>
    </a:accent5>
    <a:accent6>
      <a:srgbClr val="104A57"/>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11639</TotalTime>
  <Words>1111</Words>
  <Application>Microsoft Office PowerPoint</Application>
  <PresentationFormat>Custom</PresentationFormat>
  <Paragraphs>137</Paragraphs>
  <Slides>13</Slides>
  <Notes>2</Notes>
  <HiddenSlides>0</HiddenSlides>
  <MMClips>0</MMClips>
  <ScaleCrop>false</ScaleCrop>
  <HeadingPairs>
    <vt:vector size="4" baseType="variant">
      <vt:variant>
        <vt:lpstr>Theme</vt:lpstr>
      </vt:variant>
      <vt:variant>
        <vt:i4>3</vt:i4>
      </vt:variant>
      <vt:variant>
        <vt:lpstr>Slide Titles</vt:lpstr>
      </vt:variant>
      <vt:variant>
        <vt:i4>13</vt:i4>
      </vt:variant>
    </vt:vector>
  </HeadingPairs>
  <TitlesOfParts>
    <vt:vector size="16" baseType="lpstr">
      <vt:lpstr>10_Office Theme</vt:lpstr>
      <vt:lpstr>48_Office Theme</vt:lpstr>
      <vt:lpstr>1_Office Theme</vt:lpstr>
      <vt:lpstr>Non-invasive continuous monitoring ecosystem with IOT &amp; ML for an affordable healthcare</vt:lpstr>
      <vt:lpstr>Diabetes in India</vt:lpstr>
      <vt:lpstr>Slide 3</vt:lpstr>
      <vt:lpstr>Svasth+ Ecosystem – Value Proposition</vt:lpstr>
      <vt:lpstr> Key management team and advisors</vt:lpstr>
      <vt:lpstr>Slide 6</vt:lpstr>
      <vt:lpstr>Our journey in Wearables</vt:lpstr>
      <vt:lpstr>Slide 8</vt:lpstr>
      <vt:lpstr>Pre-revenue expenses</vt:lpstr>
      <vt:lpstr>By addressing challenges of less than 2% of diabetes patients in India, we can be profitable by year 2024-25 </vt:lpstr>
      <vt:lpstr>Funding needs</vt:lpstr>
      <vt:lpstr>Next Steps</vt:lpstr>
      <vt:lpstr>Slide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Svasth</dc:title>
  <dc:creator>Manoj Madassery</dc:creator>
  <cp:lastModifiedBy>jagan</cp:lastModifiedBy>
  <cp:revision>76</cp:revision>
  <dcterms:created xsi:type="dcterms:W3CDTF">2023-04-17T12:00:38Z</dcterms:created>
  <dcterms:modified xsi:type="dcterms:W3CDTF">2024-09-29T09:15:15Z</dcterms:modified>
</cp:coreProperties>
</file>